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84" r:id="rId2"/>
    <p:sldId id="527" r:id="rId3"/>
    <p:sldId id="492" r:id="rId4"/>
    <p:sldId id="532" r:id="rId5"/>
    <p:sldId id="503" r:id="rId6"/>
    <p:sldId id="504" r:id="rId7"/>
    <p:sldId id="525" r:id="rId8"/>
    <p:sldId id="531" r:id="rId9"/>
    <p:sldId id="505" r:id="rId10"/>
    <p:sldId id="515" r:id="rId11"/>
    <p:sldId id="460" r:id="rId12"/>
    <p:sldId id="453" r:id="rId13"/>
    <p:sldId id="524" r:id="rId14"/>
    <p:sldId id="463" r:id="rId15"/>
    <p:sldId id="53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7941C"/>
    <a:srgbClr val="F05922"/>
    <a:srgbClr val="33CC33"/>
    <a:srgbClr val="000000"/>
    <a:srgbClr val="87888A"/>
    <a:srgbClr val="33BADD"/>
    <a:srgbClr val="476D1D"/>
    <a:srgbClr val="66CBE5"/>
    <a:srgbClr val="90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2" autoAdjust="0"/>
    <p:restoredTop sz="95131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467"/>
        <p:guide orient="horz" pos="1979"/>
        <p:guide orient="horz" pos="1480"/>
        <p:guide orient="horz" pos="1026"/>
        <p:guide orient="horz" pos="3929"/>
        <p:guide orient="horz" pos="2931"/>
        <p:guide orient="horz" pos="3430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FD025678-AD77-4816-8AD5-DAB2A711D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C46931C-8E56-464A-AF29-5FD3FDF20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908425"/>
            <a:ext cx="8355013" cy="1165225"/>
          </a:xfrm>
        </p:spPr>
        <p:txBody>
          <a:bodyPr rIns="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/>
          </p:nvPr>
        </p:nvSpPr>
        <p:spPr>
          <a:xfrm>
            <a:off x="396875" y="2411413"/>
            <a:ext cx="8351838" cy="1339850"/>
          </a:xfrm>
        </p:spPr>
        <p:txBody>
          <a:bodyPr rIns="0" anchor="b"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3282950"/>
            <a:ext cx="14763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minimum 44 pt</a:t>
            </a:r>
          </a:p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CAPITAL</a:t>
            </a: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Slide subtitle </a:t>
            </a:r>
          </a:p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minimum 24 pt</a:t>
            </a:r>
          </a:p>
          <a:p>
            <a:pPr algn="r"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</a:rPr>
              <a:t>CAPITAL</a:t>
            </a:r>
          </a:p>
          <a:p>
            <a:pPr algn="r">
              <a:spcBef>
                <a:spcPct val="0"/>
              </a:spcBef>
            </a:pP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2546" name="Picture 18" descr="OPEN UNIVERSE 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23825"/>
            <a:ext cx="1511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-12700" y="1071563"/>
            <a:ext cx="92011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339725"/>
            <a:ext cx="2087563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9725"/>
            <a:ext cx="6113462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376363"/>
            <a:ext cx="40989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10051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0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sv-SE"/>
          </a:p>
        </p:txBody>
      </p:sp>
      <p:pic>
        <p:nvPicPr>
          <p:cNvPr id="21524" name="Picture 20" descr="OPEN UNIVERSE LOGO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23825"/>
            <a:ext cx="1511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9725"/>
            <a:ext cx="66976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76363"/>
            <a:ext cx="835183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2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2052638" y="115888"/>
            <a:ext cx="2052638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Slide title 28 pt</a:t>
            </a: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CAPITAL</a:t>
            </a:r>
          </a:p>
          <a:p>
            <a:pPr algn="r">
              <a:spcBef>
                <a:spcPct val="0"/>
              </a:spcBef>
            </a:pPr>
            <a:r>
              <a:rPr lang="sv-SE" sz="1400">
                <a:solidFill>
                  <a:srgbClr val="FFFFFF"/>
                </a:solidFill>
              </a:rPr>
              <a:t>(Middle 2 rows)</a:t>
            </a:r>
            <a:endParaRPr lang="en-US" sz="14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4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4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minimum 24 pt</a:t>
            </a:r>
          </a:p>
          <a:p>
            <a:pPr algn="r">
              <a:spcBef>
                <a:spcPct val="0"/>
              </a:spcBef>
            </a:pPr>
            <a:endParaRPr lang="en-US" sz="140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>
              <a:solidFill>
                <a:srgbClr val="9099AE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sv-SE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endParaRPr lang="en-US" sz="1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40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sp>
        <p:nvSpPr>
          <p:cNvPr id="21517" name="txtfooterCopy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73838"/>
            <a:ext cx="83486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/>
            </a:lvl1pPr>
          </a:lstStyle>
          <a:p>
            <a:r>
              <a:rPr lang="sv-SE" smtClean="0"/>
              <a:t>OPEN UNIVERSE ÄR ETT FÖRETAG I TELENORKONCERNEN 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cap="all" baseline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elenor" pitchFamily="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defRPr sz="2400" b="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889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6575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914400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371600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1828800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2286000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2743200" indent="-188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69.JP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68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slide" Target="slide3.xml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70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en.openuniverse.se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slide" Target="slide2.xml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" Type="http://schemas.openxmlformats.org/officeDocument/2006/relationships/slide" Target="slide2.xml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 smtClean="0"/>
              <a:t>OPEN UNIVERSE ÄR ETT FÖRETAG I TELENORKONCERNEN  </a:t>
            </a:r>
            <a:endParaRPr lang="en-US" dirty="0"/>
          </a:p>
        </p:txBody>
      </p:sp>
      <p:grpSp>
        <p:nvGrpSpPr>
          <p:cNvPr id="218114" name="Group 2"/>
          <p:cNvGrpSpPr>
            <a:grpSpLocks/>
          </p:cNvGrpSpPr>
          <p:nvPr/>
        </p:nvGrpSpPr>
        <p:grpSpPr bwMode="auto">
          <a:xfrm>
            <a:off x="-794" y="7574"/>
            <a:ext cx="9144000" cy="6858001"/>
            <a:chOff x="0" y="0"/>
            <a:chExt cx="5760" cy="4320"/>
          </a:xfrm>
        </p:grpSpPr>
        <p:sp>
          <p:nvSpPr>
            <p:cNvPr id="2181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sv-SE" dirty="0"/>
            </a:p>
          </p:txBody>
        </p:sp>
        <p:pic>
          <p:nvPicPr>
            <p:cNvPr id="218116" name="Picture 4" descr="OPEN UNIVERSE LOGO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183"/>
              <a:ext cx="4191" cy="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MERTJÄNSTER</a:t>
            </a:r>
            <a:endParaRPr lang="sv-SE" dirty="0"/>
          </a:p>
        </p:txBody>
      </p:sp>
      <p:sp>
        <p:nvSpPr>
          <p:cNvPr id="4" name="AutoShape 5" descr="data:image/jpg;base64,%20/9j/4QAYRXhpZgAASUkqAAgAAAAAAAAAAAAAAP/sABFEdWNreQABAAQAAABQAAD/4QMtaHR0cDovL25zLmFkb2JlLmNvbS94YXAvMS4wLwA8P3hwYWNrZXQgYmVnaW49Iu+7vyIgaWQ9Ilc1TTBNcENlaGlIenJlU3pOVGN6a2M5ZCI/PiA8eDp4bXBtZXRhIHhtbG5zOng9ImFkb2JlOm5zOm1ldGEvIiB4OnhtcHRrPSJBZG9iZSBYTVAgQ29yZSA1LjMtYzAxMSA2Ni4xNDU2NjEsIDIwMTIvMDIvMDYtMTQ6NTY6Mjc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YgKE1hY2ludG9zaCkiIHhtcE1NOkluc3RhbmNlSUQ9InhtcC5paWQ6N0E3MzQ3QUE0MjZDMTFFNEFCMzhCQUUxM0YxNzZFN0YiIHhtcE1NOkRvY3VtZW50SUQ9InhtcC5kaWQ6N0E3MzQ3QUI0MjZDMTFFNEFCMzhCQUUxM0YxNzZFN0YiPiA8eG1wTU06RGVyaXZlZEZyb20gc3RSZWY6aW5zdGFuY2VJRD0ieG1wLmlpZDo3QTczNDdBODQyNkMxMUU0QUIzOEJBRTEzRjE3NkU3RiIgc3RSZWY6ZG9jdW1lbnRJRD0ieG1wLmRpZDo3QTczNDdBOTQyNkMxMUU0QUIzOEJBRTEzRjE3NkU3RiIvPiA8L3JkZjpEZXNjcmlwdGlvbj4gPC9yZGY6UkRGPiA8L3g6eG1wbWV0YT4gPD94cGFja2V0IGVuZD0iciI/Pv/uAA5BZG9iZQBkwAAAAAH/2wCEAAICAgICAgICAgIDAgICAwQDAgIDBAUEBAQEBAUGBQUFBQUFBgYHBwgHBwYJCQoKCQkMDAwMDAwMDAwMDAwMDAwBAwMDBQQFCQYGCQ0LCQsNDw4ODg4PDwwMDAwMDw8MDAwMDAwPDAwMDAwMDAwMDAwMDAwMDAwMDAwMDAwMDAwMDP/AABEIAE0BXgMBEQACEQEDEQH/xADFAAACAQUBAQEAAAAAAAAAAAAACQgEBQYHCgMCAQEAAgMBAQEAAAAAAAAAAAAAAAYDBAUCBwEQAAEDAgMDBQgMCgcGBwAAAAIDBAUABgESByITCBEyQhQVIVJicoIjgwkxUZKiM1NzkyS1FhdBYXGyQ9NUlVcYgURkdNQlNcKjNLQmOGOEVXWFJxkRAAIBAwIEAwQHBgYDAAAAAAACAxIEBVITASIyQhQ0FRGRYgYhMUFyI0MkgqKy0jNT8FFxgfHC4mMW/9oADAMBAAIRAxEAPwB/lAFokpaNihZlJP27DrzlJkx36opb1yvspIp5sdoy6I/hr7wRm6ThmVeouJq4Ds4c72q+HZZZZJ+6jJJvFu8GMoq2VCOfEAmKS5iW7UylsllKvsbLVzdJxJVTyic19d9V3Lly3nb7m037JZVu+ZouOqgC7cjSVDdIbvpDXqa4W07EU8wbJXT9UrF/i9cr8akG6vmbDx3aqvvVc1QS4i30KfVyFwn5rDHtDZq5rk06hrjuqQKSeTZquo9YwBMhZ4llQz5BHNiWA5qRMxFFDcOkXaPeFkle1R5WqqNyit39ZprHpvU8+XOOfJmydLLQB7UAFABQAUAFABQAUAFABQAUAFABQAUAFABQAUAFABQAUAFABQAUAFABQAUAFABQAUAFABQAUAFABQAUAFAFiuCeiLXhpS4rgfoxcLCNFXsrIrllSRQQHOoZY+1gOFfY42dqVOHdUWphC2tvERdOs99I3a3duYGBthz1jTWF5uLLdHnSfLiP9aUIRIu9HzXf5/TcVjorOKjubqEPIXjXktenpHR6R6mx2qOm9p342yAc8xE5FuH9XfIeaeIeiWEq88vbPjbXDw8R2tJ/ExI5sftFH26qFkThxU2jhZ+tdwrtgyRl7IpXHG/Kr+aeCPpk83lV6n8t3nG5sk/9fKea/MNts3r/ABcxpO3YWSuq4betKLM+v3PJN41t4HWCyEXo08xVsTypDC8r9plQRPM6RJ3D64xKLg42Mho4MjGHbJMmKfeJIDuh96NeLSSMzVN3Hrsa0LQhcBfIkQAPPPYCuToUXq7xF3Bjr68vaxpXK2sTPAQSJn9DkGyCv04FxDDDMm4WHk8HIBjXpuKw0XHH7U31yc38ogZHIS+obsX5fL/MM+0o1Pt/Vyyoi87exNJB7iaEjGrY+fZPEvh2quXpJl7oeQq8+yFg9pK0T/XwHOxvEvIt1DaVUy4FAGA4am6bd3/7Atvudz/Vmf4PSVP4SfQ3uIt+PUXSHvG07hcKs4C5ombdIhvVWzB6g5UFPNlzkKZljhhUUkUidSgsiv0sZVXJKFAGEu9QbCjnThg/vWBYPmZbt4zcSTVJVEu9UAlMCHH8uFSrbyv9SsRNMmo+2F+WPLPUY6IvGDlJFxm3DBpINllzyjmLKmmZFjyD3caGt5U6lYFmRu4vspLRcK0WkJiRbRcc2y7988VFBEMxZRzKKEI4d326jVWfpO2akxj7ztN/4hW1+9mn62pfCy6G9xxvx6jJ4mYi5xmjIw0k0lo5fNuX7JUF0Dy45SyqJkQ492omVk6jtWqLtXw6CgDHJq5bdtwWxXBPR0CLsiBoUg6SbCqeG0QhiqQ5sa6ijdulTh5FTqKWKvWzp132bCXZDTD/AHZK9RYvm7hXdjyZi3aZkXJhy19aGRetTlZFfpYy2uCUKACgCyTE/B2+361OzDGFa4/1p+4SbJ+6VIcK+8EZuk4ZlXqNera8aKoGaSurNoiYc7DthmX5q2NWeGOueP5TEPjItagjrxoquYJJas2iRnzcO2GY/nLYUccdc8PymDxkWtTYsVNQ061wewkqzmGePcwdsl03CXu0iIarcUZeonVlYvFfDoKACgDDJO/LJhXqkbM3jCREiiIEswfSDZBcRPDMOJJqGJbWFdrDK3SpE0ir9bF1hbhgbiQVdW/NMJxqgpulXMe4ScpAphhgWUiSIsMMe7XPFGXqOlZW6S/V8OzDZO+7KhHpxszeEJESCQCarB9INkFxA+aRJqGJYYFXawyt0qRNIi/WxR/ehpv/ABCtn97M/wBbXXhpdDe4N+PUH3oab/xCtn97M/1tHhpdDe4N+PUH3oab/wAQrZ/ezP8AW0eGl0N7g349Qfehpv8AxCtn97M/1tHhpdDe4N+PUGGp2nBY45dQLbLIGJnjhKtMco8uA8uPne5hylhhR4aXQ3uDfj1C4fWPayrM29saHQjnEMZsAuK/N0WOH0NFTLHsyy/HrJmoQ/8AhB39MPy3a9Vxx+zpMrLz/lCsUZAqbqxf2hhvAjqziwlbr0mfuPo04BXFaQn0XjcRGQQH5RHKp5NLXzNbVolx+yxtYWWh3iGUdu+HSmMBD7jGjUZux7eu9AN89s2S6q8MOf1CR2fcprCJU2fKFzRcPF/cX+AV/mi1rt0l0/8Ac0zwhw4yWoUleThH6LZLAwYGfN7RkvND5SaO8Ktn5suaLRIv7n8CGV8tWtdw8v8Ab/jcZANw+H+SvOh6qNM8Q2sSmmWk9yTbBzubjmw7BtLvuuPRMSX/APLI5lK0MVZ+JuETt6mKmRudm3d06hKqcoogmCQHnAAyZz59ejNOJWwTH4IdalrK1iaWXIuMttap5Y00y5qUykBkxXw+XESRL0VYWfg8Tb190ZqYWXZlo7WHi0hjeFACEOLHSZhphrZPoM4pslAXtgVy2/lRHAQ60WV8gOAh+jcZi8VUa9Gwt+9zarqXlEzJ22zcfeMe4br8b6Wa1WRcxbljEyTn7P3MQ7AdQlCBLMeX4lbdqeTX3LxeJt3X7TjHybM6sdCFecDsYbfV2xlh2dc96TJYDG2xGuJJ5tZcwt0iPLhj7ZcmWpLeFpnVE+0jlk2kqOb2VeL3LKy9yzqKLibuN+4lZdwQARG6eKmqrteDmy16kjbaUJ0qIT871uMW9XrpSyXl7s1ieRyIBG57atFXBIeXeHlVkVwPDu/Fo/0HSv8AMt9xpS3/AGjewdtzPKSv42E01eGrUMVQAwx7MzgeGYf9Rb1kYBv1qGhl/KuIs6ox/ZG3zQU/7rCjQPI4H000uG2yRSAAHrMtyCGGUf8AUXFIGeb9W43Yjy6EuqyDTCgBGfGvqOjqRrO8gUCB3bumQHBMEz2gKRPIrIL7XhZUfRU84KDw1vX3MKOYn3paNJoPSq9/uj1HtDUVg2AAtx+BTAJAImtFuPNPkvmSIvGEK0byLxMTxainbSbMqOdHLJ80k2TSRYuAdsnyIOGblLaBVJQc4EOPhDjXm3HhSPSsV9fAIu8VetrvRHTXtaBBFa8blehD2mm4DE0kVjA1VXaqfTFFNMiy9IsuFaOLsfFS83SpRyF34aLl6hGtwzc1d0orN3fNPLpmHB5lZGVVJ0rm8DNspj4KYiNP0VEKUJyii1b9fMY+TyLSLdE5bImHPAzEa7qch5AF5FqluhctljPmABiVFThyGW2bd91adTTa4rBnnNqzLM8wLND8wtl2906bfBrJl0hIar3CJOlEvMWImeF60H6aC6stNadL7fvpBuDCRdb1lcUUkeJi0kmp7tykJF3cRzbSfgkNef3trxtpuKcRwtLnxEVZuuqpaLBcc/GWrb83cs04waw1vsF5CUcn0G7VMlVT/oEa+xxszcFU5d6FqObi9bnX1HvG5r+nWoFK3fJKv1U1QzEikWwghtfEIiKfk16VAuyiInaI8jbzu79xL3gK1JRsjVV9YDok2kFqe3+hhyCIhMMBI0OT5ZvgoHkBWNn4N6KvuU0sRPRLRqHU0mjQIe43mrRXiXvI1myJn2PCbZAJH/w346d8JJ+kX/XiKWUX8diKPU4/9jbfMjWtuFDaDqcf+xtvmRo3A2g6nH/sbb5kaNwNo/epx/7I2+ZGudwNoro1mx/zz6Gj/ox9Af8A1CPr7u/SG19Bk3Ebdy1/a+6s3Ka3WEPtC4ios8OgzifoKY/7ki8qq2Og2bdEL15LXK5p4RKr5XL7bN1SVjXJA3pEnkkrVfoybbw90XnUvSJ5k6iniSZHR+47iloetB1sXe0fcsTFXDDLb6GnmaMhFHn/AEC45h8oeaVedtE6PQ42LLXzlHczdvdts3Darz4C4Y1wy2+gZD5ovJUy1LbTvbSpKnaxFPEk0To/ca34e4VxZemca3kkerT085VlZ5E9gwPNuEki8VNOtP5hvPE3XJ0ryqZ+FtfDWvP1MbwGYz1iGsLA4vNUPthqUFoMnOeE03RNkeTmnLushvFfRjlR93Thg7bZt6+6QX8nLXLRpInE+ISy1r1FKniDWefRD5hNxyxoyUC8byrBYOcCrBUHQ++Trnr5DhuTnOqi3ZhvcVvwlwNe41nWDZ+28RykKo/nV5rJwpakdFatS+18OiEnHVpmV7aQKXbHNt9P6XrHNo5RIjOOIN1IpYZfaT5FvR1sYO62binj0sZWXgrir0iVFsBXRNIz2VgyZw8LvKdd0V6ToF4ZNScdVNFLKuZ0sK042a9kXPj7OPaMf5hwRfKZd55Vef5K22Lh0HGxn3olcjZ6wjUbsaxLZ0yYOcj6+3/XZcALDN2ZFkCmUh9nKo4JMfJKtL5eg9srTaSlmZvYlGoUs3bvn7pnHRbY3kpKuUmUUzHnLOnSoJIJeUoVNe4LdJ0X6QaeMdK9N7RsFjyKfZ5gCT53+0PD865X9IsRFXnt5dcbiVn4jrbQ7MSoaf42Sy8NWoWP/tn1i2q3hvNoV8r5dhE+enioVaR5vA8WbhtsnH+1y31i4pJzXmnGnFeXUlzWUaJpvXXU1vpDpZd99KYCT6LZ4pwLYsvI4knXIgzS2vbWIc3g1ZsrXxMqoV7qbZiZznaJyuWdw8cm5dLGbh+8PnqqqlvVVT8YizU/1CbQfamdIjSVA0VQ56KoZDDxhKioKB0HAbqh9tdIjsySc76e0vcDE8hFiRnFq4YqxyuObvRzI+ipPzMFE1eoZcVPXFRpJzVjmqLE9ZQWWH0a/HMS3/JhTD8vNzuYeZ6FFaIk1VdMEni3VmCzxulJOc+TI1NcBXLN0cqeamWsw6To2g9K9KY2JYM4KwrawiUUAGPxTj2qokllwy44KYgWflw6XL3aQXuZnbmdhxWCLSVUhpVpnKMnMdIafW46ZvEiScolFtdoC7mOHcSrlbmVe9jpoI3+tSFrD1cmnKSpm/1Dup4gSxkk2S6i3yJEWyln6soWyOzWw3zDLoUylwsWtiVei2hlo6EQ81BWc/mnkfOvxk3gS7oXWION0CBEllSTwHMKY5u5WXd3r3LVv9Zo21slslCG7aqlkXX6wnVEbf0/hNK45xkk9RHPWJoQ5ww0cYmqJfLuN2n4uetvBwVzbukyMvP7Eo1ChxNZUsiQGsqfMAAIi2Bzlsj4NNNRg0ntHy0nDyEbNwjnqcxCvG8nEOxL4J01VBVAvdDXD0ScjnzoOkHSy/o3VHT2z9QIrDdtLnjknRtuX4BfHDKugXhIqiSeP5KQ54Nl2UcYJd1KjDrz4cNEdQrjeXdemncdcNyPkUm7yWcEsKppoDlSHHIqI7I1LFkLiFKEf2KRSWcUrVOpjX8nXDP/AAih/duv19S+qXesj9Pt9AnriXte3rG1zv607QikYG3Ic2IRsU3zbpHesG6quXMZFtKERUz2M7vbozmBdxokrqh58Nlr27fOudgWndsUjP27NrPhkolxm3S26YuFQzZTEtlQRKi+ndLd2QLSNHlRHHE/yc8Mv8Ioj5x1+vpY9Uu9Zv8Ap1voPpPg94a0t9u9I4oMHCPV18MDc7aW8BTLj5/vkxxo9Uu9Yen2+g59JIVFZabcK5965lXzhbPzsyrpUi98VeiqvIJzS85TbsvarqkN0skkRGoCHRDaPxqjdDpWJz8KN/EvasrYDxbO6tVbrsJn6ca8LaS9Ct+dSrnrah0l1DDip60o0ktBlPD9msH6TUPYZTw9uuQMbvzUJGwbLuG7VdtxFNv8qR+Nfq+aapfObVWLO28TKkRxPLspWJ/WJwuos6eLG5eOVjcPHJ89VwqWZUvKIqfRVqLa4HZ8OomJEcqU2ZCisBc5YNupVUGY6YuGx8rI8P2jDxfNvlbMhxUzezyg0AP9mvPcitFw/D4hqtG/CU3lVQnKN20ayDRyweIg5aO0jbvG6m0JpKDlIS8Yca+KBzgat6fOtJNTby06Xz9Xt5//AJCsX6WLdefYq/Mluy8ITp9tbrehRxOng2WdCZvq7tSey71vHSyQcZWl1swuC3kzP+vMRBB4mHyiJJl6OsjOxVokpp4iSl3QjfxUakfeXrpess1cdYhbZW+zFu5CzDuI4iBdUeT4x0ShVdx0WzbqU76TelY2dwJaZfbvWErxfNt9AaWNwegZhsnMvBJJoHs4fAp7xb3FQZi6oio1EuMgrlr0jwKVBlImcbv/AGz6i/8Axf1m0rQxXmFKOT8uwh3eU41ixSPW4F/+2qy/73MfWLilDL+YYZ8Z5dSX9ZpeFAesP1S7Xu61tIo5z9AtNEJ+6QA9knzwTTYpH8mhnU9KFMWEgoXeMHKy1tQQw0csBXVbVWw9PxAzZTskBzxj0Itn9JfF5Sae78qta6n2YnczoIN6VFJGceWnX2L1pC6mTfdQmpsaD0cg5Ugko0Qaug8pHcqe7qjh564qNJcyUFEteo11wnao/dXrhbL9446vbt5f9MXMRnlEReKj1Ncs/wAS6y4eKZ1NkoOM0P0dpBYz7Up0D0njUQr429HJ/VfTGPd2exKVuyw5LtiPhU8fPPWqiRIPEEO+V3ZbxMeliOT8NaWKukgl5+ljOyVs00XJ2iOFnCbVwsze/Q3qJ5HLB2BIOEi6QqpK5VB8oabxbLq1uy4GDdFmwvObYM0dhszaSzxJIA70UklREajaJNB9rfWVg3td2bYvy5M/gTb7/EVxtroO919ZmVta56z2c6ReW7qtc7RRsefqzt6rJNTy9FVq8NZMhqN7OJ+tDpbqVOhx2HC5riWvGmg3BItEY264F4cRdzFDHHFDB2mIKiuhgWYhTXTUFQRLm8zo0rX9n4aWj7Bks7nfSskqRCA4kWOUR5xVSLZzo8RGqP3u6xXleKC2+gUHPYtp952XHEaSSofLKbxbyqc7KDZiRBSu5t2VmJC8AemLe9tRrsvSZadYgrKiFYpET5qr6bSNJUfRtN5h6WqWZnoRV1F3FQVtWRA1Csl1pjf156eP8+9s+VVj2yx7G9ZfCs1fSN1EyrSgl3kRzOli2WdBiXq59UxE7w0akXHLkxO57RE/wAqQpSCA+3lU3avlnWLmrfplNXET/lDWawTcCgDn24xVMnEzqn8rF/Vjem7G+XQVr/8ArsfHB8pm4l9LB/tEj9Vu67yXl3DH/wBdToMpOGkKAOabVC0lLQ1O1IthUNqEueTSD5JVya6B/MqDXp9nPXEj/CefXUVErp8RgnUj/FVusrGOuGpk6WLw6+VFgzDT+4FrIvCEuMc+4bH1eVAOmzX2Vx/2vJqnfWfibd0Jba62ZUcYcMl3p50j2wMOaYlzSrzz6R1KxOUKj6QIncSF4KS0hD2W1P6HCB2nMAHTeLjlQEvk09ryqafl6z5Hl1C/l7nn2iMZNyLZEM5nzArfoMtZSpTi90O9V21fzKk2DjfPF03UFq5JIM7jIe5Dvyy7I0LEDTnTnpZbhWfprp9ayqe5Xt624yOcJ4dFRu1TTU98NeX3cu5K7fEPVutEaqbDqElCgBXnrF9MN9FWhrJGt+VWFWG3brMf2J4eZkuXyTjzfpa3cLcdURi5aD6N0WVZ14ztg3TC3pazvqNwW+ssrHOzDOAkqgaB5w6Q7tQq3ZYkdKHMiKWh60MXJZNq3MlTPIiBmsse0Z9IiLwqnIx/fCDpWppVolbjKRbbi57s/wCo7qwLng6fCJJoF/d0BTS8mkvJXG/L7RpsYNmL2EpapFwiTxwlk4ZNRi9rsv6zaVoYnzClHIeXcQvvgpuFge9wKln4aLJL+2TP1m5pRyvmGGfGeXUkxd10RNlWvcF3zjjBrD21HOJOTWLootkiVP8Ap5BqjFHW1CluR6FqOaS7Lxk77um472nT5Ja75JxKv0/id+XmkPFQTyp+TTxFFtpQgntLW9ZK3gx1P0c0huS8r21PuI4mbctEYe1mYMXTzI1ULfvF8zdJTLmIU0/JrPycEsyoiF3HzxQs7sbm4uuIDh51v0twjrUu9VxfFsyLeVtZFWJfJb7HHzDptvVURFPeN1C53SEaq4+zuLabnTlLV9cxTRcnULEWWTVTNIjyZwy5w2DDwhreMY6GuFbVnHWLRS1LmeL7+4o0Dg7ux6XaTDAUlVMflhyreXSZkLfZlZBqsZ96Ko2FqTrDprpEzi3+pN3s7QZzTgmsS4e58q6qYbwgHdiXdwGoYYXm6OHtJpJ0i6iOM/xP8EtyuUVLium07mdOFEm4LPoRZ4WZUhTDlUUZllw/LjVxLG9Tp4MVHvLV+o38WgmiChZj0is/Evb7GZfqqreMm1sWfCxaS1y3DpoNKxryOfaTWqDR2kQLqN4xu2VEfwkC6IAomXhCWFfVvrhe9jlrOLSc4jp01bvpJuyc9cZs37tuwec/fN0lzSSVzeEmIlTqKY131YrjrENrUOblEJiH2fazM1aXs71obeG7yRvG3q791Ohs2lHO+r3Tfx/Zi28RIcFQxeAXXHI4Y/EtRUPDwstUcbb70v3S5kJ9mL7wgdN8ikmCSWwkiGQA8AabxYGscKXE3w26J6Owlr3DeyrW8JVw5mrzBGKfriD92XwG9SbkJbhEU0/JpfyNncXMtdHKbNjeQQxUM/MRf4zNTdH9UtQbe1A0puQ5l1JRXZl5syYumRiqzLOxdZnIJ5syahJll70KvYuKWFKHKeQnimatSPOmmqjzSnUOz9SGBmZWlJA6ftw/rEcr5p8h6RuReVkq3cRb6OhUgn2XrOnSIlWE5Fx03EuQexcs2RexzxPugsguAqJKD+IhLlpJbhSOStUXavh9OdLjTkhQ4o9WUs/MWjPqxpTdjfLoKWQb9Q58cGEoK/FHpGln57mU+rHdGS8u4Y9v1CnRhSiNoUAKZ46dIsWF8xepzBEwjbxbJRk6sHNCTZDyNyP5Zvs+iptwF1XFtdyipm7eiTd1EBloV0l+hzj34UwVMY/IYw8Y5XR5w5+3RuklJ49TEh5ldLKcspIG09WI2Gt2KiZxm/eP40Or9ZbgJCbcfgsxEY7WXZpcvMQ80rulNLG5bZVIYkR6qjKkdarbDmwkwsXQDIlt+/qH/wCfuNSkvrkWhiNj6PkpmSkpaUP6bKuTdvD8JUub5PNpzgiRERO1RUlnd2d+5gTiRb7CQbXTPp1ZWgrM54rR5bAYh49dUgrG9OGXSdTVHWm0odw230BbiwXLdZHtDi2YKCaCRfLuN2Pi56zc1c+DtXfublU0MXH4m6Ve1eZjoGry09ECgAoAwTUWxorUuxrssOawzRd0xy8c5LpJbwPNqjydJM8qg/kruGTaesjljrWk5iZttJ2tNztrXEPV5+1pJxETSWHRcs1TSV8ksuYfBp6R60rQTm5ORzd/Cvp199GuVoWq4S6xbkIf2lvLph1COICFA/7w4JNPxc9Ur+fZidixZR7sqqdIVJ42hQBDzjycdV4V9S1u87J+tGtaGK8wpRyfl2Oe8plPv6bRSrOgLgAcC64WrDcD7BvJn6zcUpZXzDDVivLqaM9ZdrKFr2Va2jkc7ySWoTnCTuIALbCGjVRIQLDk9hw6yj7PNTOrOFgrfd0lbM3NCUahMfbwmQJBiayqxgiiiO2ZmRZRER74iplF/dJcjwTcWhiJBpYiGbaxzTkSJ/8AMVn+p2+su+n3Gg+f5JeLf+FaP7/if8RR6nb6w8BdaSMd8RN1ab3ZN2Ne8OcDdVvGkExFGYq5N+kC6RCqkZJqCSagkJDVyKVHStCpLXC9D9RN31cetw2rrHJaYyrjcweqrbPF5uURCdjkiNPkzftLXBQfGSCszMQVxV6TRxFz+LTqGW8aujkxrLodMRlrM+v3pabtG4rSYBlzu12YmKzMSL2CcN1FAHwstYuPudmb2t0mzkIOM0XL1HOAU4oRLN1UTRVRM27tm4DIqiqOwqkqkW0JD0hKnAUHY2JG6/a0QzFtFw2rV5xUWwDdM2DebeAkkkPNER3vNqJraJ+xTtbyXWx4y2vWtE9HuYmb1avOVi34bp5Gu5x4SSwH0VR3u0NC20Sdig15K/exrVScJBHMqYIpB5AhUxBuj+fV0aR3Lp1o7L3NeUctDTup8sEw3hHQYpOG8Y3QFBjv0i7qZqbauXoiQ4Uq5a5SaXl7RsxcDQxc/cLn9YRrStqJr6+tGJc4LWxo+icE3AC2Dl3GRWTV9HlTb+jOtXEwURV6jIzFzXLRpImWDZl+arXWwsawIjCfuqVScLso7FZJuG7bDvF1CXcGKYiOHfFWjLKkKVuZ0EUsz0ISN/kP4wv4Xtv3/E/4iqfqdvrLnp11pKJ5wM8XjJq5euNMANu0RJwsCU3GKq5UxzFlSFxmIvBGj1O31nPpl1pIiJvFF0wVFXOJ7YVpmdUPu9WlrAV8aMu9NZZ3v7g0hcAxa4mW2rBvM6scXoeRRv6IaVMvBRLXqG3D3NcVOkZLWSa5zM8dGb+bXWLb5POxH1S0pxxvl0EnKeac+eBvN/Nnoz/eZb6pd0ZLy7hi/NIdNFJw7BQBg9/WNCajWnNWhcCWeOmEsQwWD4VBUdpJdPH8BpqchDUttO9vLWhBcwJMtDCZL403n9Prlf2tcTYBfMNts8APMPmxfBuUPBL3pbFPlreJOlaCTPA8L0OYE8gRXH4HbDmZ6tVEJYyt9HptgrrkOqz7GBTHmNg9xRURMVIw5d5sV1ukYFD+BUu6RnipE5eht95UqyHNJ4IW49eu2jGPYqyMlIrC1jo5AMyrhdXZTSTHviqTjNwj4VufKOxBzfDVoe30Wsgmz/BFxedyqA+u9+ntAKojkSaJFh+jbhs4d8Wc+lXnWZyvj5uT+mvSPeIxvg4vjbqJJVjmsFABQAUAQk1b4DdENYtQJrUi5nNzRc/cIN+1UoSRSZtVVWqQoAvuybqecJMRwIs3Rq/BkpoUoQz58bFM9TmwdAOFbS/hwXul1YJzD99d3VU5SRnXYPFwSZZt0iiQJJZU8yhEWHfVFc3r3PWS21klv0EmqqlsKANYavaV2vrXYE3pteRPhty4er4v+zXHVXP0VdJynkVyll84kNSQTNC1akU0CyrSxDf/APMDhk7+8/38p+rq/wCsXBn+kW5MLRzSW1ND7DidOLKxffZ2EVdKs+0V+suMzxc3KudXKPLtqY8lUJ53matzQggWFaVI/axcDGj+ut/yOpF9Tt4FOPm7ViDWPlU27Nu2ZjlTSQSxbniI5iMi2ucRY1bgyUsC0IVLnGxXDVOYhaXq3uHmzbtti7mDm7JJ9a0q3mGLCTlUnDNVwzPBVHfpdVHeCKgiWXNXUuUmdKOJFHiLdGrGC1nGqFAEONcOCPRjX29Av+8juCOuLs1vFuTg5AWiThJsZmka4EgtmMd5iObvau22QlgWlSjc4+K4apzW0H6tTQK2p2CuWFuO/mE1bci0lYh8M2lmScs1RVSL/hO+Gpny8zpRy+wgjxMSNUtQxCsw1SMerHCFw/a0SK05elgNguVxhlcXVDrKxcgt8us1JPfekzVbt76WDoYpz2UU3WpH1T1XnDaZcoSN8o4d6E2HJ75qVWfWp/hKfo0HxHyHqu+G0SzHI3yth3pzYcnvWo1161cfCffRoPiN56Z8FnDfpTINJu3dOm0jcTEs7S4Z9VaWdJH36WLw1E0i8JMRqtPkbibrYswY+CHoUlMoBGkYAZJEY5RVHnD+PaqkXhc6/qw+Hd25dPXs9frt6+XWdPni02kSqy65koqqRdU5xEWatb1qX4TIfDQPqN06D8G2kPDvdUxeVjKTr2bl4zsg3M6+B5gg2xVFdTBDKknl3hJhm8Wq1zkJblaXLNtj4rdqkJbVSLwUALtmvVncOUzNTU4bm744pt+6klo9jKpJNEDdKkuSSCZNSyJiRbI5q1EzVwi9plviLd2qNm6I8FulfD9ey99WBNXZ2k7jVYqQYSUkm6ZuGypgp5xPBunjmAwzDtVFdZGW5Wl6Sa2x8Vs1SExaoF4hPqhwF6FavX7cOpF2nc2FxXMTc5LFhLG2Q5W7cGwbtLIWXzaY1owZWaBKEM+fGxTPU586YcBOhOkd/W7qRaRXNjcVsm4VjsX8sblDM4bm2PeJZBzebUKifKzTJQ4QY2KF6kJtVnGgFABQBq/UvS22NUoXsudS3D5nmOHmkMMOss1Tw5wY9IS6QFslVm0vHtnrQqXlmlylDi2L+0auvTtySc8z6xGGeVpcTUCJmqPh/El4JU2Wt+lz0ChdWctt19JrZSBHvKuVlYp+w8vQrqo5PvscR6J13WB4FDl7Ao5K6VjgutvafT93SYQ9tRC01Inz0UuYkPfLqnspj41dS3SQpW70hHE0zURJUMY0P4doXSz/AKimCRnr6cpEHaYjyN49I+eizEvYzdJTHaLwR7lJ+WzL3nKvLGN2NxC23O/NISfrFNoKACgAoAKACgAoAKACgAoAKACgAoAKACgAoAKACgAoAKACgAoAKACgAoAKACgAoAKACgAoAKACgAoAKACgAoAtz/qXU3Ham57P3Zdc6zl3W75NreZ9nL+Wvq1dpw9NPMQc1Bw4cydq4Qqkii+2t8pbACozwLN3dlyQN8fRlTJaeO7v3hVu/T+2r9k0m7b2hgf+XTEion/bI1sGP+6fFWujN38OHv4fymU6r2N+7/5FMm3tfEvpMs7THp7iOTM/fvRqTjuEVK/58fdx/mNgWqnoMm8Rwuh3dLtPPz3DdFuy9IMeuurl/pqlNxv6Pw+C/wC3/Bdh8FV+Luf4+4Twsf7Ddio/d/2X2D0OysmTN+HeZe7m8bu0qXXiK+O91DhabFH4VNJnNVy0FABQAUAFABQAUAFABQAUAFABQAUAFABQAUAFABQAUAFABQAUAFABQAUAFABQAUAFABQAUAFABQAUAFAB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4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183">
            <a:off x="349269" y="1677441"/>
            <a:ext cx="3441674" cy="178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ruta 6"/>
          <p:cNvSpPr txBox="1"/>
          <p:nvPr/>
        </p:nvSpPr>
        <p:spPr>
          <a:xfrm>
            <a:off x="75268" y="1152411"/>
            <a:ext cx="1638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latin typeface="+mn-lt"/>
              </a:rPr>
              <a:t>Några exempel:</a:t>
            </a:r>
            <a:endParaRPr lang="sv-SE" sz="16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5" y="3829397"/>
            <a:ext cx="1552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902">
            <a:off x="5188262" y="1629922"/>
            <a:ext cx="3424489" cy="176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37" y="3829397"/>
            <a:ext cx="15906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855">
            <a:off x="2339752" y="4376950"/>
            <a:ext cx="356235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18" y="5817685"/>
            <a:ext cx="1628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beställa tjänster</a:t>
            </a:r>
          </a:p>
        </p:txBody>
      </p:sp>
      <p:sp>
        <p:nvSpPr>
          <p:cNvPr id="18" name="AutoShape 4" descr="Bildresultat för nätverkskabel open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cxnSp>
        <p:nvCxnSpPr>
          <p:cNvPr id="5" name="Rak 4"/>
          <p:cNvCxnSpPr/>
          <p:nvPr/>
        </p:nvCxnSpPr>
        <p:spPr bwMode="auto">
          <a:xfrm>
            <a:off x="4554221" y="1268066"/>
            <a:ext cx="0" cy="5185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ak 6"/>
          <p:cNvCxnSpPr/>
          <p:nvPr/>
        </p:nvCxnSpPr>
        <p:spPr bwMode="auto">
          <a:xfrm>
            <a:off x="239018" y="3716338"/>
            <a:ext cx="86541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6" descr="http://www.trelleborg.opennet.se/media/cache/img/OPNTRB/2011/04/Atlas/Media/modules/articleimages/MON/2008/11/26/12/natuttag_4139447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59" y="2231721"/>
            <a:ext cx="1063862" cy="11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250826" y="1268760"/>
            <a:ext cx="4315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latin typeface="+mn-lt"/>
                <a:ea typeface="Verdana" pitchFamily="34" charset="0"/>
                <a:cs typeface="Verdana" pitchFamily="34" charset="0"/>
              </a:rPr>
              <a:t>Självaktiveringsportalen</a:t>
            </a:r>
            <a:r>
              <a:rPr lang="sv-SE" dirty="0">
                <a:latin typeface="+mn-lt"/>
              </a:rPr>
              <a:t/>
            </a:r>
            <a:br>
              <a:rPr lang="sv-SE" dirty="0">
                <a:latin typeface="+mn-lt"/>
              </a:rPr>
            </a:br>
            <a:r>
              <a:rPr lang="sv-SE" sz="1200" dirty="0">
                <a:latin typeface="+mn-lt"/>
              </a:rPr>
              <a:t>Anslut datorn till nätverksuttaget i bostaden </a:t>
            </a:r>
            <a:r>
              <a:rPr lang="sv-SE" sz="1200" dirty="0" smtClean="0">
                <a:latin typeface="+mn-lt"/>
              </a:rPr>
              <a:t>och</a:t>
            </a:r>
            <a:br>
              <a:rPr lang="sv-SE" sz="1200" dirty="0" smtClean="0">
                <a:latin typeface="+mn-lt"/>
              </a:rPr>
            </a:br>
            <a:r>
              <a:rPr lang="sv-SE" sz="1200" dirty="0" smtClean="0">
                <a:latin typeface="+mn-lt"/>
              </a:rPr>
              <a:t>snabbaktivera </a:t>
            </a:r>
            <a:r>
              <a:rPr lang="sv-SE" sz="1200" dirty="0">
                <a:latin typeface="+mn-lt"/>
              </a:rPr>
              <a:t>din Internettjänst</a:t>
            </a:r>
            <a:endParaRPr lang="sv-SE" dirty="0">
              <a:latin typeface="+mn-lt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4820"/>
            <a:ext cx="2088232" cy="1546095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4571999" y="1268760"/>
            <a:ext cx="4321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latin typeface="+mn-lt"/>
              </a:rPr>
              <a:t>portalen.openuniverse.se</a:t>
            </a:r>
            <a:r>
              <a:rPr lang="sv-SE" dirty="0">
                <a:latin typeface="+mn-lt"/>
              </a:rPr>
              <a:t/>
            </a:r>
            <a:br>
              <a:rPr lang="sv-SE" dirty="0">
                <a:latin typeface="+mn-lt"/>
              </a:rPr>
            </a:br>
            <a:r>
              <a:rPr lang="sv-SE" sz="1200" dirty="0">
                <a:latin typeface="+mn-lt"/>
              </a:rPr>
              <a:t>Hitta, jämför och beställ alla tjänster på vår </a:t>
            </a:r>
            <a:r>
              <a:rPr lang="sv-SE" sz="1200" dirty="0" smtClean="0">
                <a:latin typeface="+mn-lt"/>
              </a:rPr>
              <a:t>portal</a:t>
            </a:r>
            <a:endParaRPr lang="sv-SE" dirty="0">
              <a:latin typeface="+mn-lt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39018" y="3883695"/>
            <a:ext cx="4315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latin typeface="+mn-lt"/>
                <a:ea typeface="Verdana" pitchFamily="34" charset="0"/>
                <a:cs typeface="Verdana" pitchFamily="34" charset="0"/>
              </a:rPr>
              <a:t>Direkt via tjänsteleverantör</a:t>
            </a:r>
            <a:r>
              <a:rPr lang="sv-SE" dirty="0">
                <a:latin typeface="+mn-lt"/>
              </a:rPr>
              <a:t/>
            </a:r>
            <a:br>
              <a:rPr lang="sv-SE" dirty="0">
                <a:latin typeface="+mn-lt"/>
              </a:rPr>
            </a:br>
            <a:r>
              <a:rPr lang="sv-SE" sz="1200" dirty="0">
                <a:latin typeface="+mn-lt"/>
              </a:rPr>
              <a:t>Kontakta och beställ direkt via önskad </a:t>
            </a:r>
            <a:r>
              <a:rPr lang="sv-SE" sz="1200" dirty="0" smtClean="0">
                <a:latin typeface="+mn-lt"/>
              </a:rPr>
              <a:t>tjänsteleverantör</a:t>
            </a:r>
            <a:endParaRPr lang="sv-SE" sz="1800" dirty="0">
              <a:latin typeface="+mn-lt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4844476" y="3892986"/>
            <a:ext cx="387431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+mn-lt"/>
                <a:ea typeface="Verdana" pitchFamily="34" charset="0"/>
                <a:cs typeface="Verdana" pitchFamily="34" charset="0"/>
              </a:rPr>
              <a:t>Få hjälp att välja tjänst</a:t>
            </a:r>
            <a:br>
              <a:rPr lang="sv-SE" b="1" dirty="0" smtClean="0">
                <a:latin typeface="+mn-lt"/>
                <a:ea typeface="Verdana" pitchFamily="34" charset="0"/>
                <a:cs typeface="Verdana" pitchFamily="34" charset="0"/>
              </a:rPr>
            </a:br>
            <a:endParaRPr lang="sv-SE" sz="9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+mn-lt"/>
                <a:ea typeface="Verdana" pitchFamily="34" charset="0"/>
                <a:cs typeface="Verdana" pitchFamily="34" charset="0"/>
              </a:rPr>
              <a:t>Ring</a:t>
            </a:r>
            <a:r>
              <a:rPr lang="sv-SE" sz="1600" b="1" dirty="0" smtClean="0">
                <a:latin typeface="+mn-lt"/>
                <a:ea typeface="Verdana" pitchFamily="34" charset="0"/>
                <a:cs typeface="Verdana" pitchFamily="34" charset="0"/>
              </a:rPr>
              <a:t> 0770-82 55 55 </a:t>
            </a:r>
            <a:r>
              <a:rPr lang="sv-SE" sz="1600" dirty="0" smtClean="0">
                <a:latin typeface="+mn-lt"/>
                <a:ea typeface="Verdana" pitchFamily="34" charset="0"/>
                <a:cs typeface="Verdana" pitchFamily="34" charset="0"/>
              </a:rPr>
              <a:t>(Knappval 1)</a:t>
            </a:r>
            <a:endParaRPr lang="sv-SE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+mn-lt"/>
                <a:ea typeface="Verdana" pitchFamily="34" charset="0"/>
                <a:cs typeface="Verdana" pitchFamily="34" charset="0"/>
              </a:rPr>
              <a:t>SMS:a</a:t>
            </a:r>
            <a:r>
              <a:rPr lang="sv-SE" sz="1600" b="1" dirty="0" smtClean="0">
                <a:latin typeface="+mn-lt"/>
                <a:ea typeface="Verdana" pitchFamily="34" charset="0"/>
                <a:cs typeface="Verdana" pitchFamily="34" charset="0"/>
              </a:rPr>
              <a:t> BREDBAND </a:t>
            </a:r>
            <a:r>
              <a:rPr lang="sv-SE" sz="1600" dirty="0" smtClean="0">
                <a:latin typeface="+mn-lt"/>
                <a:ea typeface="Verdana" pitchFamily="34" charset="0"/>
                <a:cs typeface="Verdana" pitchFamily="34" charset="0"/>
              </a:rPr>
              <a:t>till</a:t>
            </a:r>
            <a:r>
              <a:rPr lang="sv-SE" sz="1600" b="1" dirty="0" smtClean="0">
                <a:latin typeface="+mn-lt"/>
                <a:ea typeface="Verdana" pitchFamily="34" charset="0"/>
                <a:cs typeface="Verdana" pitchFamily="34" charset="0"/>
              </a:rPr>
              <a:t> 72 660</a:t>
            </a:r>
          </a:p>
          <a:p>
            <a:endParaRPr lang="sv-SE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 rot="1796579">
            <a:off x="7900544" y="4958784"/>
            <a:ext cx="749570" cy="1460112"/>
            <a:chOff x="7662861" y="4666697"/>
            <a:chExt cx="861620" cy="1618802"/>
          </a:xfrm>
          <a:effectLst/>
        </p:grpSpPr>
        <p:pic>
          <p:nvPicPr>
            <p:cNvPr id="53" name="Picture 4" descr="http://www.gellivarestadsnat.se/media/modules/articleimages/GLVOPN/2013/09/13/08/mobil_TG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5859">
              <a:off x="7662861" y="4666697"/>
              <a:ext cx="861620" cy="1618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ktangel 53"/>
            <p:cNvSpPr/>
            <p:nvPr/>
          </p:nvSpPr>
          <p:spPr bwMode="auto">
            <a:xfrm rot="21075859">
              <a:off x="7744144" y="4982802"/>
              <a:ext cx="700147" cy="101617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Rektangel 29">
            <a:hlinkClick r:id="rId5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0" y="4749123"/>
            <a:ext cx="306434" cy="25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91" y="4735323"/>
            <a:ext cx="317480" cy="256509"/>
          </a:xfrm>
          <a:prstGeom prst="rect">
            <a:avLst/>
          </a:prstGeom>
        </p:spPr>
      </p:pic>
      <p:pic>
        <p:nvPicPr>
          <p:cNvPr id="22" name="Picture 4" descr="bahnho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53" y="4743405"/>
            <a:ext cx="395656" cy="28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06" y="4725574"/>
            <a:ext cx="438581" cy="313272"/>
          </a:xfrm>
          <a:prstGeom prst="rect">
            <a:avLst/>
          </a:prstGeom>
          <a:ln>
            <a:noFill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76" y="4800661"/>
            <a:ext cx="444963" cy="1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s://dunderdog-openuniverse.s3.amazonaws.com/visualgrid/images/files/000/000/011/original/bredban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1" y="4725144"/>
            <a:ext cx="406242" cy="2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bredbandsbolage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07" y="4727083"/>
            <a:ext cx="434355" cy="31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19" y="5125083"/>
            <a:ext cx="287824" cy="2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01" y="5125083"/>
            <a:ext cx="413097" cy="2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72" y="5130546"/>
            <a:ext cx="417950" cy="1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7" y="5168950"/>
            <a:ext cx="479491" cy="10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51" y="5087825"/>
            <a:ext cx="262465" cy="2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26" y="5048859"/>
            <a:ext cx="350444" cy="2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7" y="5125083"/>
            <a:ext cx="324775" cy="2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https://dunderdog-openuniverse.s3.amazonaws.com/visualgrid/images/files/000/000/016/original/netatonc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3" y="5446473"/>
            <a:ext cx="478817" cy="3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https://dunderdog-openuniverse.s3.amazonaws.com/visualgrid/images/files/000/000/017/original/owni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66" y="5446473"/>
            <a:ext cx="478817" cy="3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t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46" y="5458655"/>
            <a:ext cx="348891" cy="2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https://dunderdog-openuniverse.s3.amazonaws.com/visualgrid/images/files/000/000/013/original/tyfon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77" y="5406548"/>
            <a:ext cx="478817" cy="3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2" descr="https://dunderdog-openuniverse.s3.amazonaws.com/visualgrid/images/files/000/000/014/original/universal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90" y="5413516"/>
            <a:ext cx="478817" cy="3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3"/>
          <a:stretch/>
        </p:blipFill>
        <p:spPr bwMode="auto">
          <a:xfrm>
            <a:off x="1656579" y="5515935"/>
            <a:ext cx="610270" cy="1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https://dunderdog-openuniverse.s3.amazonaws.com/visualgrid/images/files/000/000/015/original/viasat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51" y="5422190"/>
            <a:ext cx="478817" cy="3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KOMMANDE Kampanj</a:t>
            </a:r>
          </a:p>
        </p:txBody>
      </p:sp>
      <p:sp>
        <p:nvSpPr>
          <p:cNvPr id="6" name="AutoShape 2" descr="Bildresultat för nätverkskabel open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AutoShape 2" descr="Bildresultat för nätverksuttag vä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10" descr="Bildresultat för elutt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Rektangel 15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 rot="263338">
            <a:off x="5531573" y="1917920"/>
            <a:ext cx="246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>
                <a:solidFill>
                  <a:srgbClr val="FF0000"/>
                </a:solidFill>
                <a:latin typeface="+mn-lt"/>
              </a:rPr>
              <a:t>KAMPANJPERIOD</a:t>
            </a:r>
            <a:br>
              <a:rPr lang="sv-SE" dirty="0" smtClean="0">
                <a:solidFill>
                  <a:srgbClr val="FF0000"/>
                </a:solidFill>
                <a:latin typeface="+mn-lt"/>
              </a:rPr>
            </a:br>
            <a:r>
              <a:rPr lang="sv-SE" dirty="0" smtClean="0">
                <a:solidFill>
                  <a:srgbClr val="FF0000"/>
                </a:solidFill>
                <a:latin typeface="+mn-lt"/>
              </a:rPr>
              <a:t>22 maj – 31 augusti</a:t>
            </a:r>
            <a:endParaRPr lang="sv-S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ruta 13"/>
          <p:cNvSpPr txBox="1"/>
          <p:nvPr/>
        </p:nvSpPr>
        <p:spPr>
          <a:xfrm rot="21248119">
            <a:off x="788776" y="1640922"/>
            <a:ext cx="31861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>
                <a:latin typeface="+mn-lt"/>
              </a:rPr>
              <a:t>11 st. internetleverantörer </a:t>
            </a:r>
            <a:br>
              <a:rPr lang="sv-SE" dirty="0" smtClean="0">
                <a:latin typeface="+mn-lt"/>
              </a:rPr>
            </a:br>
            <a:r>
              <a:rPr lang="sv-SE" dirty="0" smtClean="0">
                <a:latin typeface="+mn-lt"/>
              </a:rPr>
              <a:t>erbjuder gratis surf i</a:t>
            </a:r>
            <a:br>
              <a:rPr lang="sv-SE" dirty="0" smtClean="0">
                <a:latin typeface="+mn-lt"/>
              </a:rPr>
            </a:br>
            <a:r>
              <a:rPr lang="sv-SE" dirty="0" smtClean="0">
                <a:latin typeface="+mn-lt"/>
              </a:rPr>
              <a:t> </a:t>
            </a:r>
            <a:r>
              <a:rPr lang="sv-SE" sz="3600" dirty="0" smtClean="0">
                <a:solidFill>
                  <a:schemeClr val="accent2"/>
                </a:solidFill>
                <a:latin typeface="+mn-lt"/>
              </a:rPr>
              <a:t>4–6 månader</a:t>
            </a:r>
            <a:endParaRPr lang="sv-SE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187624" y="3806289"/>
            <a:ext cx="6875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+mn-lt"/>
              </a:rPr>
              <a:t>För att ta del av denna kampanj: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Fibern skall vara 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Ange kampanjkod: 5817OU</a:t>
            </a:r>
          </a:p>
          <a:p>
            <a:r>
              <a:rPr lang="sv-SE" dirty="0" smtClean="0">
                <a:latin typeface="+mn-lt"/>
              </a:rPr>
              <a:t/>
            </a:r>
            <a:br>
              <a:rPr lang="sv-SE" dirty="0" smtClean="0">
                <a:latin typeface="+mn-lt"/>
              </a:rPr>
            </a:br>
            <a:r>
              <a:rPr lang="sv-SE" dirty="0" smtClean="0">
                <a:latin typeface="+mn-lt"/>
              </a:rPr>
              <a:t>Ring oss under kampanjperioden på </a:t>
            </a:r>
            <a:r>
              <a:rPr lang="sv-SE" b="1" dirty="0" smtClean="0">
                <a:latin typeface="+mn-lt"/>
              </a:rPr>
              <a:t>0770-82 55 55</a:t>
            </a:r>
          </a:p>
          <a:p>
            <a:r>
              <a:rPr lang="sv-SE" dirty="0">
                <a:latin typeface="+mn-lt"/>
              </a:rPr>
              <a:t>F</a:t>
            </a:r>
            <a:r>
              <a:rPr lang="sv-SE" dirty="0" smtClean="0">
                <a:latin typeface="+mn-lt"/>
              </a:rPr>
              <a:t>yll i och posta kontaktformuläret under kampanjperioden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6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TJÄNSTEFÖRDELAREN</a:t>
            </a:r>
          </a:p>
        </p:txBody>
      </p:sp>
      <p:sp>
        <p:nvSpPr>
          <p:cNvPr id="6" name="AutoShape 2" descr="Bildresultat för nätverkskabel openunive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26" y="2132856"/>
            <a:ext cx="4008698" cy="200002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287731" y="4132877"/>
            <a:ext cx="259228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INTENO XG-6846  </a:t>
            </a:r>
            <a:r>
              <a:rPr lang="sv-SE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(4-portar)</a:t>
            </a:r>
            <a:br>
              <a:rPr lang="sv-SE" sz="1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LAN 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 </a:t>
            </a: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	Internet/Telefoni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LAN 2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	</a:t>
            </a: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Internet/Telefoni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LAN 3 </a:t>
            </a: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	TV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LAN 4</a:t>
            </a:r>
            <a:r>
              <a:rPr lang="sv-SE" sz="105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	</a:t>
            </a:r>
            <a:r>
              <a:rPr lang="sv-SE" sz="105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TV</a:t>
            </a:r>
            <a:endParaRPr lang="sv-SE" sz="105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AutoShape 2" descr="Bildresultat för nätverksuttag vä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10" descr="Bildresultat för elutt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Rektangel 15">
            <a:hlinkClick r:id="rId3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283969" y="1355424"/>
            <a:ext cx="461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+mn-lt"/>
                <a:ea typeface="Verdana" pitchFamily="34" charset="0"/>
                <a:cs typeface="Verdana" pitchFamily="34" charset="0"/>
              </a:rPr>
              <a:t>Tjänstefördelaren (CPE) i bostaden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1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KUNDSERVICE &amp; SUPPORT </a:t>
            </a:r>
          </a:p>
        </p:txBody>
      </p:sp>
      <p:sp>
        <p:nvSpPr>
          <p:cNvPr id="10" name="Rektangel 9"/>
          <p:cNvSpPr/>
          <p:nvPr/>
        </p:nvSpPr>
        <p:spPr>
          <a:xfrm>
            <a:off x="1661009" y="1772815"/>
            <a:ext cx="581569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b="1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OM DU REDAN HAR BESTÄLLT  TJÄNST</a:t>
            </a:r>
            <a:r>
              <a:rPr lang="sv-SE" sz="1400" dirty="0" smtClean="0">
                <a:latin typeface="+mn-lt"/>
              </a:rPr>
              <a:t/>
            </a:r>
            <a:br>
              <a:rPr lang="sv-SE" sz="1400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Vid frågor som rör dina tjänster </a:t>
            </a:r>
            <a:r>
              <a:rPr lang="sv-SE" sz="1400" b="1" dirty="0" smtClean="0">
                <a:solidFill>
                  <a:schemeClr val="accent2"/>
                </a:solidFill>
                <a:latin typeface="+mn-lt"/>
              </a:rPr>
              <a:t>kontaktar du vald leverantör</a:t>
            </a:r>
            <a:r>
              <a:rPr lang="sv-SE" sz="1400" dirty="0" smtClean="0">
                <a:latin typeface="+mn-lt"/>
              </a:rPr>
              <a:t>. </a:t>
            </a:r>
            <a:br>
              <a:rPr lang="sv-SE" sz="1400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Kontaktuppgifter finns på vår hemsida samt på din beställningsbekräftelse eller faktura.</a:t>
            </a:r>
          </a:p>
          <a:p>
            <a:endParaRPr lang="sv-SE" sz="1400" dirty="0">
              <a:latin typeface="+mn-lt"/>
            </a:endParaRPr>
          </a:p>
          <a:p>
            <a:r>
              <a:rPr lang="sv-SE" sz="1800" b="1" dirty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SLUTKUNDSSUPPORT</a:t>
            </a:r>
            <a:r>
              <a:rPr lang="sv-SE" sz="1600" b="1" dirty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sv-SE" sz="1600" b="1" dirty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sv-SE" sz="1400" dirty="0" smtClean="0">
                <a:latin typeface="+mn-lt"/>
              </a:rPr>
              <a:t>Har du problem att beställa tjänster på portalen eller inte når sidan </a:t>
            </a:r>
            <a:br>
              <a:rPr lang="sv-SE" sz="1400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kan du kontakta vår slutkundsupport på </a:t>
            </a:r>
            <a:r>
              <a:rPr lang="sv-SE" sz="1400" b="1" dirty="0" smtClean="0">
                <a:latin typeface="+mn-lt"/>
              </a:rPr>
              <a:t>0770-82 55 55 </a:t>
            </a:r>
            <a:r>
              <a:rPr lang="sv-SE" sz="1400" dirty="0">
                <a:ea typeface="Verdana" pitchFamily="34" charset="0"/>
                <a:cs typeface="Verdana" pitchFamily="34" charset="0"/>
              </a:rPr>
              <a:t>(Knappval </a:t>
            </a:r>
            <a:r>
              <a:rPr lang="sv-SE" sz="1400" dirty="0" smtClean="0">
                <a:ea typeface="Verdana" pitchFamily="34" charset="0"/>
                <a:cs typeface="Verdana" pitchFamily="34" charset="0"/>
              </a:rPr>
              <a:t>2) </a:t>
            </a:r>
            <a:r>
              <a:rPr lang="sv-SE" sz="1400" b="1" dirty="0" smtClean="0">
                <a:latin typeface="+mn-lt"/>
              </a:rPr>
              <a:t/>
            </a:r>
            <a:br>
              <a:rPr lang="sv-SE" sz="1400" b="1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Öppet vardagar 08-22, helger 10-18.</a:t>
            </a:r>
          </a:p>
          <a:p>
            <a:endParaRPr lang="sv-SE" sz="1400" b="1" dirty="0">
              <a:latin typeface="+mn-lt"/>
            </a:endParaRPr>
          </a:p>
          <a:p>
            <a:r>
              <a:rPr lang="sv-SE" sz="1800" b="1" dirty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HJÄLP ATT VÄLJA TJÄNST</a:t>
            </a:r>
            <a:r>
              <a:rPr lang="sv-SE" sz="1400" dirty="0" smtClean="0">
                <a:latin typeface="+mn-lt"/>
              </a:rPr>
              <a:t/>
            </a:r>
            <a:br>
              <a:rPr lang="sv-SE" sz="1400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Kontakta oss på </a:t>
            </a:r>
            <a:r>
              <a:rPr lang="sv-SE" sz="1400" b="1" dirty="0" smtClean="0">
                <a:latin typeface="+mn-lt"/>
                <a:ea typeface="Verdana" pitchFamily="34" charset="0"/>
                <a:cs typeface="Verdana" pitchFamily="34" charset="0"/>
              </a:rPr>
              <a:t>0770-82 55 55 </a:t>
            </a:r>
            <a:r>
              <a:rPr lang="sv-SE" sz="1400" dirty="0" smtClean="0">
                <a:latin typeface="+mn-lt"/>
                <a:ea typeface="Verdana" pitchFamily="34" charset="0"/>
                <a:cs typeface="Verdana" pitchFamily="34" charset="0"/>
              </a:rPr>
              <a:t>(Knappval 1) </a:t>
            </a:r>
            <a:r>
              <a:rPr lang="sv-SE" sz="1400" dirty="0" smtClean="0">
                <a:latin typeface="+mn-lt"/>
              </a:rPr>
              <a:t>eller </a:t>
            </a:r>
            <a:br>
              <a:rPr lang="sv-SE" sz="1400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SMS:a </a:t>
            </a:r>
            <a:r>
              <a:rPr lang="sv-SE" sz="1400" b="1" dirty="0" smtClean="0">
                <a:latin typeface="+mn-lt"/>
              </a:rPr>
              <a:t>BREDBAND</a:t>
            </a:r>
            <a:r>
              <a:rPr lang="sv-SE" sz="1400" dirty="0" smtClean="0">
                <a:latin typeface="+mn-lt"/>
              </a:rPr>
              <a:t> till </a:t>
            </a:r>
            <a:r>
              <a:rPr lang="sv-SE" sz="1400" b="1" dirty="0" smtClean="0">
                <a:latin typeface="+mn-lt"/>
              </a:rPr>
              <a:t>72 660 </a:t>
            </a:r>
            <a:br>
              <a:rPr lang="sv-SE" sz="1400" b="1" dirty="0" smtClean="0">
                <a:latin typeface="+mn-lt"/>
              </a:rPr>
            </a:br>
            <a:r>
              <a:rPr lang="sv-SE" sz="1400" dirty="0" smtClean="0">
                <a:latin typeface="+mn-lt"/>
              </a:rPr>
              <a:t>så kontaktar vi dig för en operatörneutral hjälp att hitta de bästa tjänsterna för just dig.</a:t>
            </a:r>
            <a:endParaRPr lang="sv-SE" dirty="0">
              <a:latin typeface="+mn-lt"/>
            </a:endParaRPr>
          </a:p>
        </p:txBody>
      </p:sp>
      <p:sp>
        <p:nvSpPr>
          <p:cNvPr id="11" name="Rektangel 10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699792" y="1700808"/>
            <a:ext cx="363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latin typeface="+mn-lt"/>
              </a:rPr>
              <a:t>Välkommen till</a:t>
            </a:r>
            <a:endParaRPr lang="sv-SE" sz="4000" dirty="0">
              <a:latin typeface="+mn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973445" y="6170155"/>
            <a:ext cx="31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>
                <a:solidFill>
                  <a:schemeClr val="bg1">
                    <a:lumMod val="65000"/>
                  </a:schemeClr>
                </a:solidFill>
                <a:latin typeface="+mn-lt"/>
                <a:hlinkClick r:id="rId3"/>
              </a:rPr>
              <a:t>kungsbacka.openuniverse.se</a:t>
            </a:r>
            <a:endParaRPr lang="sv-SE" sz="1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2" y="2411076"/>
            <a:ext cx="5325969" cy="28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AGENDA</a:t>
            </a:r>
          </a:p>
        </p:txBody>
      </p:sp>
      <p:sp>
        <p:nvSpPr>
          <p:cNvPr id="4" name="AutoShape 2" descr="data:image/jpg;base64,%20/9j/4AAQSkZJRgABAgEBLAEsAAD/4Q1qRXhpZgAATU0AKgAAAAgABwESAAMAAAABAAEAAAEaAAUAAAABAAAAYgEbAAUAAAABAAAAagEoAAMAAAABAAIAAAExAAIAAAAcAAAAcgEyAAIAAAAUAAAAjodpAAQAAAABAAAApAAAANAALcbAAAAnEAAtxsAAACcQQWRvYmUgUGhvdG9zaG9wIENTMyBXaW5kb3dzADIwMTI6MDM6MjggMTg6MjQ6MDQAAAAAA6ABAAMAAAABAAEAAKACAAQAAAABAAABlaADAAQAAAABAAAA+gAAAAAAAAAGAQMAAwAAAAEABgAAARoABQAAAAEAAAEeARsABQAAAAEAAAEmASgAAwAAAAEAAgAAAgEABAAAAAEAAAEuAgIABAAAAAEAAAw0AAAAAAAAAEgAAAABAAAASAAAAAH/2P/gABBKRklGAAECAABIAEgAAP/tAAxBZG9iZV9DTQAB/+4ADkFkb2JlAGSAAAAAAf/bAIQADAgICAkIDAkJDBELCgsRFQ8MDA8VGBMTFRMTGBEMDAwMDAwRDAwMDAwMDAwMDAwMDAwMDAwMDAwMDAwMDAwMDAENCwsNDg0QDg4QFA4ODhQUDg4ODhQRDAwMDAwREQwMDAwMDBEMDAwMDAwMDAwMDAwMDAwMDAwMDAwMDAwMDAwM/8AAEQgAYw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9VSSSSUpJJJJSklz/V8y5+U+hri2quBtaYkkBxc6FQ3P/ed95WNzHx2GLLPHHEZ8BMTLi4PVH5v0ZLxCxu9ekuTpc/1q/cfpDuVpbneJ+9Vp/wDGWMT/ALnJ/wCqf+gL4YOL9L8HaSWLud4n71yP+MCyxo6dte5s+tMEjvSpeU/4wDmM8MIwGPHfq4+L5Yyn+5/VbHLfDznzQxe5w8d+rh4vljx/vf1X0hJeEfaMj/Sv/wA4/wB6X2jI/wBK/wDzj/etX7x/V/F0/wDk2f8AxQP/AAv/ANePu6S8jptt9Cr9I/6Dfzj4fFS9W3/SP/zj/etiHw0yjGXuVxAS+X97/CeJzfFxiy5MftE+3OUL4vm4JcN/K+tJLhfqh1bNb1OvAfY63HvDgGPcXbHNa63dXunb9DbsXdKrzGCWGfATenED4N3leZjzGP3Igx14SD+8pJJJQthSSSSSn//Q9VSSSSUpJJJJTzHU/wDlC/8ArD/qWqsp9WzKGdSyWOLtzXAGGz+a1VPt2N4u/wA1cVzWLIeYzERP85Pp/WZBkgB8w+1t0/z1f9YLSWLRnY3rV6u+kPzVqfbKPF3+aqOfHMEXEjTs2eX9YJj6qP6OqZch/jC46d/178tK6n7Zj+Lv81cp9fLG3jA9OTt9aZ05NStfCMczz+ECJJ9fT/VTdL4bGQ5vESCB6v8A0nN5BJS9N/8AqUvTf/qV13sZv83L/FL0tju7dP8AMVf1G/kUlXZl0MqYxxdLWgHTuE/23H8Xf5pXWYdMcAf3Y/8ARfEedxz+9cx6T/O5On9eTu/VT/xQ4fxs/wDPVq9GXmf1RyqH/WPCY0nc42xIj/BWlemLM+Jfz0f7g/6UnY+DxI5eViv1h/6MFJJJKi6SkkkklP8A/9H1VJJJJSkkkklPCdc/5YzP64/6hioq91z/AJYy/wCuP+orVFc1n/ncn9+X/Sastz5lnR/P1/1gtZZNH8/X/WC1lnc580fJ1vhX83k/vf8AcqXPfW/jD/67/wCi10K57638Yf8A13/0WrXwH/tlg/6p/wCkcjtcn/uiH+F/0JPOJJJLunaZO5TJ3cplpR+UeQfIeb/3Tm/2mT/pydv6lf8AipwPjb/54uXrC8n+pX/ipwPjb/55uXrCzPiP87H+4P8ApSdH4d/Mn++fyipJJJUm6pJJJJT/AP/S9VSSSSUpJJJJT5j9ZepZNP1gzq2Bm1tgiWyfoV+azP2vl+DP83/arP1r/wDFJ1D/AIxv/nutZKz5YMRlImAJMj08XBzZ8oyzAmQBIuli9Vy3ZNQhn02/m+fxW5+0Mj+R/m/7Vy+J/Sqv67fyrfWV8SxYxOFRA9Pbxem/4tSOTBmMzxEZBv8A3Wz+0Mj+R/m/7VhfWjLus+yB23QWcD/i/NaixfrLzi/Cz/0Wn/A4R/0jg0H+U/8ASOR3/k9UfTIbEOR6z/L7kvWf5fcoJLteEdk/eM378vtRPz8gPcPbAJA9v+1N9vyP5H+b/tQLP5x/9Y/lUVaBNDyeMzYcZy5CYAkykdv6z0/1DzL7Prh02t23a510wIOmPkO8V7KvE/qB/wCLPpf9a/8A9t8he2LO5/8AnY/3B/0pM2CEYxqIAF9FJJJKmyqSSSSU/wD/0/VUkkklKSSSSU+a/XfpGZi9Xvz/AE3Pw8ra9tzQSGuDW1vrtj+b+hvZu+mua3N8V7ckoThskg1bn5fhsZzlMT4eI3XDxPi+I4faqtfz2/lW/uHivSUlU5n4b78on3OHhFfLxf8AdOn8LyfcMc4V7vHLjv8Am604f675tuHisX6yuaDi69rP/Ra9jVLrXVsfovS8jqmU176MVoc9tQBeQSGewPdW38799Hkfh33XmIZ/c4+Di9PDwXxwlj+bil++6J+K2K9r/n/+gPh29vj+BS3t8fwK9w6H1jG650rH6riMsroyQ4sbaAHja51Xvax1jPpM/fV5bX3v+p+Kz/Sf+q/5/wD6A/Olj2eo/X849j4qPqM8fwK+jUlKPiH+r/53/oLlyx8UjK/mJP2vkn+LXofUMnr+P1f0nV4OELHG97S1tjrGWYzKqN231P511j3s9jNn/CL1xMnVXNmOWfERWlAeC6MeEUpJJJRJUkkkkp//1PVUkkklKSSSSU+cdQf1P61/X/L+rz+oZHTumdMoNnp4jjW+wgY+51j5LXP9XJ9m9j2V01fo6vUustVXqXWPrF9VPqx1HFPWaOrXMymYuNkVWepk47XnIdd9t9T1PSsc3F9Ohj/U9C/1mep+hrXVdf8AqHgdX6m3rGPl5PS+pAbX5OI/Y54DfT9/5+/0/wBFvY/+a+mmwf8AF39XsToeV0dzbL255a/JynuAuc9nupsZYxrdnoP99X/gvq+pYkp4zqw619S8Xo3X6OsZOe/NLTnY19xsqsJaL3ek1+/9F6e+r1X/AKbf6drLFLHr671761/WXpI61l4mJjG+1rG2PcPa/bRTW1zv0NDd36VlPp72fol02B/iw6bj5mLkZufmdSp6eZw8TIeDUyCHMbsA/m2uZW70q/Tqf6f6T9H+jWj0z6l4XTetdT6xVkXPu6sLBbW7Ztb6jvV/R7WbvZ+buSU+Z4zuv9Q+o+T9Ybet5jT0jIZRj4zbHAQ40Oe+y9r23WWNdnfoH2b/AEWU+l/N/wA12nWM/I6j/ilfm5Tt+RdhVG1/7zg6trrD/Kft3q/if4venYv1XzPq0zKvdjZtzb33HZ6jS30Paz2ent/VGfmK+/6qYj/qoPqwb7RjCptPr+31NrXCz930/wA39xJT5bk4vWOnfUTpf1kxur5NRFhpx8OpxrqqrLrtpb6Tm+pdvq33vt/nfU9L/BLU619YurdY+sFXTMh/URgY+JRdfjdEbN9tltFOS+1+rdtDbcqtnv8AVrZ6f836l/qrssr6gdPyvqri/Vh+VeMXEs9Rtw2eoTNr9rvZs2/p/wB1Q6h/i96flXYOZi5eT0/qOBSzHbm4zmtfYytoqZ6427XWbPZuZs/R/orN9fpemlPFHq/1swvq517FtHVcfEqFNvTM/ObZTkMacrHpfjuyf9JZTb9Bl3+Dt/wdiqdYu+snS+jdC+sjet5VuZntgMc8ljA0NdQNjpZf7P6V9oZZ6713tX+LbpTeldQwbcrJyMnqrq3ZfULXB9x9OxmSxjNzdjWeoz3/AL//AG16c+qf4vendT6L03o9uVeynpQiqxmzc7TZ+k3Mc1JTz/Tcfq31e/xk4HR3dWyuoY/UMd12R9ocXBx9PKMFj3WM9l+H6lVjNljK3+h/xnpaxMr6rYmT9acT6zOusbk4VJoZSNvpkEXs3O9vqbv1t/5y20lKSSSSUpJJJJT/AP/V9VSXyqkkp+qkl8qpJKfqpJfKqSSn6qSXyqkkp+qkl8qpJKfqpJfKqSSn6qSXyqkkp+qkl8qpJKfqpJfKqSSn6qSXyqkkp//Z/+0SnFBob3Rvc2hvcCAzLjAAOEJJTQQlAAAAAAAQAAAAAAAAAAAAAAAAAAAAADhCSU0ELwAAAAAASiABAQBIAAAASAAAAAAAAAAAAAAA0AIAAEACAAAAAAAAAAAAABgDAABkAgAAAAHAAwAAsAQAAAEADycBAGxsdW4AAAAAAAAAAAAAOEJJTQPtAAAAAAAQASwAAAABAAIBLAAAAAEAAjhCSU0EJgAAAAAADgAAAAAAAAAAAAA/gAAAOEJJTQQNAAAAAAAEAAAAeD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AAAAAAAAAgABOEJJTQQCAAAAAAAEAAAAADhCSU0EMAAAAAAAAgEBOEJJTQQtAAAAAAAGAAEAAAACOEJJTQQIAAAAAAAQAAAAAQAAAkAAAAJAAAAAADhCSU0EHgAAAAAABAAAAAA4QklNBBoAAAAAA0kAAAAGAAAAAAAAAAAAAAD6AAABlQAAAAoAVQBuAHQAaQB0AGwAZQBkAC0AMwAAAAEAAAAAAAAAAAAAAAAAAAAAAAAAAQAAAAAAAAAAAAABlQAAAPoAAAAAAAAAAAAAAAAAAAAAAQAAAAAAAAAAAAAAAAAAAAAAAAAQAAAAAQAAAAAAAG51bGwAAAACAAAABmJvdW5kc09iamMAAAABAAAAAAAAUmN0MQAAAAQAAAAAVG9wIGxvbmcAAAAAAAAAAExlZnRsb25nAAAAAAAAAABCdG9tbG9uZwAAAPoAAAAAUmdodGxvbmcAAAGVAAAABnNsaWNlc1ZsTHMAAAABT2JqYwAAAAEAAAAAAAVzbGljZQAAABIAAAAHc2xpY2VJRGxvbmcAAAAAAAAAB2dyb3VwSURsb25nAAAAAAAAAAZvcmlnaW5lbnVtAAAADEVTbGljZU9yaWdpbgAAAA1hdXRvR2VuZXJhdGVkAAAAAFR5cGVlbnVtAAAACkVTbGljZVR5cGUAAAAASW1nIAAAAAZib3VuZHNPYmpjAAAAAQAAAAAAAFJjdDEAAAAEAAAAAFRvcCBsb25nAAAAAAAAAABMZWZ0bG9uZwAAAAAAAAAAQnRvbWxvbmcAAAD6AAAAAFJnaHRsb25nAAABlQAAAAN1cmxURVhUAAAAAQAAAAAAAG51bGxURVhUAAAAAQAAAAAAAE1zZ2VURVhUAAAAAQAAAAAABmFsdFRhZ1RFWFQAAAABAAAAAAAOY2VsbFRleHRJc0hUTUxib29sAQAAAAhjZWxsVGV4dFRFWFQAAAABAAAAAAAJaG9yekFsaWduZW51bQAAAA9FU2xpY2VIb3J6QWxpZ24AAAAHZGVmYXVsdAAAAAl2ZXJ0QWxpZ25lbnVtAAAAD0VTbGljZVZlcnRBbGlnbgAAAAdkZWZhdWx0AAAAC2JnQ29sb3JUeXBlZW51bQAAABFFU2xpY2VCR0NvbG9yVHlwZQAAAABOb25lAAAACXRvcE91dHNldGxvbmcAAAAAAAAACmxlZnRPdXRzZXRsb25nAAAAAAAAAAxib3R0b21PdXRzZXRsb25nAAAAAAAAAAtyaWdodE91dHNldGxvbmcAAAAAADhCSU0EKAAAAAAADAAAAAE/8AAAAAAAADhCSU0EFAAAAAAABAAAAAI4QklNBAwAAAAADFAAAAABAAAAoAAAAGMAAAHgAAC5oAAADDQAGAAB/9j/4AAQSkZJRgABAgAASABIAAD/7QAMQWRvYmVfQ00AAf/uAA5BZG9iZQBkgAAAAAH/2wCEAAwICAgJCAwJCQwRCwoLERUPDAwPFRgTExUTExgRDAwMDAwMEQwMDAwMDAwMDAwMDAwMDAwMDAwMDAwMDAwMDAwBDQsLDQ4NEA4OEBQODg4UFA4ODg4UEQwMDAwMEREMDAwMDAwRDAwMDAwMDAwMDAwMDAwMDAwMDAwMDAwMDAwMDP/AABEIAGM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PVUkkklKSSSSUpJc/1fMuflPoa4tqrgbWmJJAcXOhUNz/3nfeVjcx8dhiyzxxxGfATEy4uD1R+b9GS8QsbvXpLk6XP9av3H6Q7laW53ifvVaf8AxljE/wC5yf8Aqn/oC+GDi/S/B2kli7neJ+9cj/jAssaOnbXubPrTBI70qXlP+MA5jPDCMBjx36uPi+WMp/uf1Wxy3w8580MXucPHfq4eL5Y8f739V9ISXhH2jI/0r/8AOP8Ael9oyP8ASv8A84/3rV+8f1fxdP8A5Nn/AMUD/wAL/wDXj7ukvI6bbfQq/SP+g384+HxUvVt/0j/84/3rYh8NMoxl7lcQEvl/e/wnic3xcYsuTH7RPtzlC+L5uCXDfyvrSS4X6odWzW9TrwH2Otx7w4Bj3F2xzWut3V7p2/Q27F3Sq8xglhnwE3pxA+Dd5XmY8xj9yIMdeEg/vKSSSULYUkkkkp//0PVUkkklKSSSSU8x1P8A5Qv/AKw/6lqrKfVsyhnUslji7c1wBhs/mtVT7djeLv8ANXFc1iyHmMxET/OT6f1mQZIAfMPtbdP89X/WC0li0Z2N61ervpD81an2yjxd/mqjnxzBFxI07Nnl/WCY+qj+jqmXIf4wuOnf9e/LSup+2Y/i7/NXKfXyxt4wPTk7fWmdOTUrXwjHM8/hAiSfX0/1U3S+GxkObxEgger/ANJzeQSUvTf/AKlL03/6ldd7Gb/Ny/xS9LY7u3T/ADFX9Rv5FJV2ZdDKmMcXS1oB07hP9tx/F3+aV1mHTHAH92P/AEXxHncc/vXMek/zuTp/Xk7v1U/8UOH8bP8Az1avRl5n9Ucqh/1jwmNJ3ONsSI/wVpXpizPiX89H+4P+lJ2Pg8SOXlYr9Yf+jBSSSSoukpJJJJT/AP/R9VSSSSUpJJJJTwnXP+WMz+uP+oYqKvdc/wCWMv8Arj/qK1RXNZ/53J/fl/0mrLc+ZZ0fz9f9YLWWTR/P1/1gtZZ3OfNHydb4V/N5P73/AHKlz31v4w/+u/8AotdCue+t/GH/ANd/9Fq18B/7ZYP+qf8ApHI7XJ/7oh/hf9CTziSSS7p2mTuUyd3KZaUflHkHyHm/905v9pk/6cnb+pX/AIqcD42/+eLl6wvJ/qV/4qcD42/+ebl6wsz4j/Ox/uD/AKUnR+HfzJ/vn8oqSSSVJuqSSSSU/wD/0vVUkkklKSSSSU+Y/WXqWTT9YM6tgZtbYIlsn6Ffmsz9r5fgz/N/2qz9a/8AxSdQ/wCMb/57rWSs+WDEZSJgCTI9PFwc2fKMswJkASLpYvVct2TUIZ9Nv5vn8VuftDI/kf5v+1cvif0qr+u38q31lfEsWMThUQPT28Xpv+LUjkwZjM8RGQb/AN1s/tDI/kf5v+1YX1oy7rPsgdt0FnA/4vzWosX6y84vws/9Fp/wOEf9I4NB/lP/AEjkd/5PVH0yGxDkes/y+5L1n+X3KCS7XhHZP3jN+/L7UT8/ID3D2wCQPb/tTfb8j+R/m/7UCz+cf/WP5VFWgTQ8njM2HGcuQmAJMpHb+s9P9Q8y+z64dNrdt2uddMCDpj5DvFeyrxP6gf8Aiz6X/Wv/APbfIXtizuf/AJ2P9wf9KTNghGMaiABfRSSSSpsqkkkklP8A/9P1VJJJJSkkkklPmv136RmYvV78/wBNz8PK2vbc0Ehrg1tb67Y/m/ob2bvprmtzfFe3JKE4bJINW5+X4bGc5TE+HiN1w8T4viOH2qrX89v5Vv7h4r0lJVOZ+G+/KJ9zh4RXy8X/AHTp/C8n3DHOFe7xy47/AJutOH+u+bbh4rF+srmg4uvaz/0WvY1S611bH6L0vI6plNe+jFaHPbUAXkEhnsD3Vt/O/fR5H4d915iGf3OPg4vTw8F8cJY/m4pfvuifitiva/5//oD4dvb4/gUt7fH8CvcOh9YxuudKx+q4jLK6MkOLG2gB42udV72sdYz6TP31eW197/qfis/0n/qv+f8A+gPzpY9nqP1/OPY+Kj6jPH8Cvo1JSj4h/q/+d/6C5csfFIyv5iT9r5J/i16H1DJ6/j9X9J1eDhCxxve0tbY6xlmMyqjdt9T+ddY97PYzZ/wi9cTJ1VzZjlnxEVpQHgujHhFKSSSUSVJJJJKf/9T1VJJJJSkkkklPnHUH9T+tf1/y/q8/qGR07pnTKDZ6eI41vsIGPudY+S1z/VyfZvY9ldNX6Or1LrLVV6l1j6xfVT6sdRxT1mjq1zMpmLjZFVnqZOO15yHXfbfU9T0rHNxfToY/1PQv9Znqfoa11XX/AKh4HV+pt6xj5eT0vqQG1+TiP2OeA30/f+fv9P8ARb2P/mvppsH/ABd/V7E6HldHc2y9ueWvycp7gLnPZ7qbGWMa3Z6D/fV/4L6vqWJKeM6sOtfUvF6N1+jrGTnvzS052NfcbKrCWi93pNfv/Renvq9V/wCm3+nayxSx6+u9e+tf1l6SOtZeJiYxvtaxtj3D2v20U1tc79DQ3d+lZT6e9n6JdNgf4sOm4+Zi5Gbn5nUqenmcPEyHg1MghzG7AP5trmVu9Kv06n+n+k/R/o1o9M+peF03rXU+sVZFz7urCwW1u2bW+o71f0e1m72fm7klPmeM7r/UPqPk/WG3reY09IyGUY+M2xwEONDnvsva9t1ljXZ36B9m/wBFlPpfzf8ANdp1jPyOo/4pX5uU7fkXYVRtf+84Ora6w/yn7d6v4n+L3p2L9V8z6tMyr3Y2bc299x2eo0t9D2s9np7f1Rn5ivv+qmI/6qD6sG+0YwqbT6/t9Ta1ws/d9P8AN/cSU+W5OL1jp31E6X9ZMbq+TURYacfDqca6qqy67aW+k5vqXb6t977f531PS/wS1OtfWLq3WPrBV0zIf1EYGPiUXX43RGzfbZbRTkvtfq3bQ23KrZ7/AFa2en/N+pf6q7LK+oHT8r6q4v1YflXjFxLPUbcNnqEza/a72bNv6f8AdUOof4ven5V2DmYuXk9P6jgUsx25uM5rX2MraKmeuNu11mz2bmbP0f6KzfX6XppTxR6v9bML6udexbR1XHxKhTb0zPzm2U5DGnKx6X47sn/SWU2/QZd/g7f8HYqnWLvrJ0vo3QvrI3reVbmZ7YDHPJYwNDXUDY6WX+z+lfaGWeu9d7V/i26U3pXUMG3KycjJ6q6t2X1C1wfcfTsZksYzc3Y1nqM9/wC//wBtenPqn+L3p3U+i9N6PblXsp6UIqsZs3O02fpNzHNSU8/03H6t9Xv8ZOB0d3VsrqGP1DHddkfaHFwcfTyjBY91jPZfh+pVYzZYyt/of8Z6WsTK+q2Jk/WnE+szrrG5OFSaGUjb6ZBF7Nzvb6m79bf+cttJSkkkklKSSSSU/wD/1fVUl8qpJKfqpJfKqSSn6qSXyqkkp+qkl8qpJKfqpJfKqSSn6qSXyqkkp+qkl8qpJKfqpJfKqSSn6qSXyqkkp+qkl8qpJKf/2ThCSU0EIQAAAAAAVQAAAAEBAAAADwBBAGQAbwBiAGUAIABQAGgAbwB0AG8AcwBoAG8AcAAAABMAQQBkAG8AYgBlACAAUABoAG8AdABvAHMAaABvAHAAIABDAFMAMwAAAAEAOEJJTQQGAAAAAAAHAAgAAAABAQD/4Q/QaHR0cDovL25zLmFkb2JlLmNvbS94YXAvMS4wLwA8P3hwYWNrZXQgYmVnaW49Iu+7vyIgaWQ9Ilc1TTBNcENlaGlIenJlU3pOVGN6a2M5ZCI/PiA8eDp4bXBtZXRhIHhtbG5zOng9ImFkb2JlOm5zOm1ldGEvIiB4OnhtcHRrPSJBZG9iZSBYTVAgQ29yZSA0LjEtYzAzNiA0Ni4yNzY3MjAsIE1vbiBGZWIgMTkgMjAwNyAyMjo0MDowOCAgICAgICAgIj4gPHJkZjpSREYgeG1sbnM6cmRmPSJodHRwOi8vd3d3LnczLm9yZy8xOTk5LzAyLzIyLXJkZi1zeW50YXgtbnMjIj4gPHJkZjpEZXNjcmlwdGlvbiByZGY6YWJvdXQ9IiIgeG1sbnM6ZGM9Imh0dHA6Ly9wdXJsLm9yZy9kYy9lbGVtZW50cy8xLjEvIiB4bWxuczp4YXA9Imh0dHA6Ly9ucy5hZG9iZS5jb20veGFwLzEuMC8iIHhtbG5zOnhhcE1NPSJodHRwOi8vbnMuYWRvYmUuY29tL3hhcC8xLjAvbW0vIiB4bWxuczpzdFJlZj0iaHR0cDovL25zLmFkb2JlLmNvbS94YXAvMS4wL3NUeXBlL1Jlc291cmNlUmVmIyIgeG1sbnM6cGhvdG9zaG9wPSJodHRwOi8vbnMuYWRvYmUuY29tL3Bob3Rvc2hvcC8xLjAvIiB4bWxuczp0aWZmPSJodHRwOi8vbnMuYWRvYmUuY29tL3RpZmYvMS4wLyIgeG1sbnM6ZXhpZj0iaHR0cDovL25zLmFkb2JlLmNvbS9leGlmLzEuMC8iIGRjOmZvcm1hdD0iaW1hZ2UvanBlZyIgeGFwOkNyZWF0b3JUb29sPSJBZG9iZSBQaG90b3Nob3AgQ1MzIFdpbmRvd3MiIHhhcDpDcmVhdGVEYXRlPSIyMDEyLTAzLTI4VDE4OjI0OjA0KzAxOjAwIiB4YXA6TW9kaWZ5RGF0ZT0iMjAxMi0wMy0yOFQxODoyNDowNCswMTowMCIgeGFwOk1ldGFkYXRhRGF0ZT0iMjAxMi0wMy0yOFQxODoyNDowNCswMTowMCIgeGFwTU06RG9jdW1lbnRJRD0idXVpZDowRTkyMzA2NURENzhFMTExODdEMEE3MEY5NDlEOTEzMSIgeGFwTU06SW5zdGFuY2VJRD0idXVpZDowRjkyMzA2NURENzhFMTExODdEMEE3MEY5NDlEOTEzMSIgcGhvdG9zaG9wOkNvbG9yTW9kZT0iMyIgcGhvdG9zaG9wOklDQ1Byb2ZpbGU9InNSR0IgSUVDNjE5NjYtMi4xIiBwaG90b3Nob3A6SGlzdG9yeT0iIiB0aWZmOk9yaWVudGF0aW9uPSIxIiB0aWZmOlhSZXNvbHV0aW9uPSIzMDAwMDAwLzEwMDAwIiB0aWZmOllSZXNvbHV0aW9uPSIzMDAwMDAwLzEwMDAwIiB0aWZmOlJlc29sdXRpb25Vbml0PSIyIiB0aWZmOk5hdGl2ZURpZ2VzdD0iMjU2LDI1NywyNTgsMjU5LDI2MiwyNzQsMjc3LDI4NCw1MzAsNTMxLDI4MiwyODMsMjk2LDMwMSwzMTgsMzE5LDUyOSw1MzIsMzA2LDI3MCwyNzEsMjcyLDMwNSwzMTUsMzM0MzI7MDQyMDk2QzdGQ0UwNkUwODc4MjUxNjJCMjYyNDRFMkEiIGV4aWY6UGl4ZWxYRGltZW5zaW9uPSI0MDUiIGV4aWY6UGl4ZWxZRGltZW5zaW9uPSIyNTAiIGV4aWY6Q29sb3JTcGFjZT0iM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s1RjM3MzgyNTlDODEyQ0JERTgxMDU5MzQ4NkRGNUQ0NCI+IDx4YXBNTTpEZXJpdmVkRnJvbSBzdFJlZjppbnN0YW5jZUlEPSJ1dWlkOjA5OTIzMDY1REQ3OEUxMTE4N0QwQTcwRjk0OUQ5MTMxIiBzdFJlZjpkb2N1bWVudElEPSJ1dWlkOjA5OTIzMDY1REQ3OEUxMTE4N0QwQTcwRjk0OUQ5MTMx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OQWRvYmUAZEAAAAAB/9sAhAABAQEBAQEBAQEBAQEBAQEBAQEBAQEBAQEBAQEBAQEBAQEBAQEBAQEBAQEBAgICAgICAgICAgIDAwMDAwMDAwMDAQEBAQEBAQEBAQECAgECAgMDAwMDAwMDAwMDAwMDAwMDAwMDAwMDAwMDAwMDAwMDAwMDAwMDAwMDAwMDAwMDAwP/wAARCAD6AZUDAREAAhEBAxEB/90ABAAz/8QBogAAAAYCAwEAAAAAAAAAAAAABwgGBQQJAwoCAQALAQAABgMBAQEAAAAAAAAAAAAGBQQDBwIIAQkACgsQAAIBAwQBAwMCAwMDAgYJdQECAwQRBRIGIQcTIgAIMRRBMiMVCVFCFmEkMxdScYEYYpElQ6Gx8CY0cgoZwdE1J+FTNoLxkqJEVHNFRjdHYyhVVlcassLS4vJkg3SThGWjs8PT4yk4ZvN1Kjk6SElKWFlaZ2hpanZ3eHl6hYaHiImKlJWWl5iZmqSlpqeoqaq0tba3uLm6xMXGx8jJytTV1tfY2drk5ebn6Onq9PX29/j5+hEAAgEDAgQEAwUEBAQGBgVtAQIDEQQhEgUxBgAiE0FRBzJhFHEIQoEjkRVSoWIWMwmxJMHRQ3LwF+GCNCWSUxhjRPGisiY1GVQ2RWQnCnODk0Z0wtLi8lVldVY3hIWjs8PT4/MpGpSktMTU5PSVpbXF1eX1KEdXZjh2hpamtsbW5vZnd4eXp7fH1+f3SFhoeIiYqLjI2Oj4OUlZaXmJmam5ydnp+So6SlpqeoqaqrrK2ur6/9oADAMBAAIRAxEAPwD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Q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0d/j37r3Xvfuvde9+691737r3Xvfuvde9+691737r3Xvfuvde9+691737r3XRIUXP/Ef0J/JH9PfvTrwFekZvPsTZnXuMOX3luCgwNESywGrkvU1kqrqMNDRQiWsrZQPqsSMR+be449xvdv269pNlXf/AHF5qtdr29sJ4rVlkNQKRQoGlkIJFSiMFBBcqDXp+C2nun0QRlvmOH7ei0Vfzo6Yp5nigoN95CNSQKmkwWMihksbXRMjnqCqt+eYxx7wo3T+9F+7ht15NbQbRzTeQoaCWCztPCb5r424QvT7UH2dHSctbgyhi8S/aW/6B6jf7Pd0/wD86LsT/wA823f/ALK/Zb/ydV+7r/0yvOP/AGR7f/3terf1X3D/AH7D+1v+gevf7Pd0/wD86LsT/wA823v/ALK/fv8Ak6r93X/plecf+yPb/wDva9e/qvuH+/Yf2t/0D17/AGe7p7/nRdh/+efbv+2/4+v37/k6r93X/plecf8Asj2//va9e/qvuH+/Yf2t/wBA9e/2e7p7/nR9h8/9Wfb3+H/Z1/4+9/8AJ1X7utCf6q84/wDZHt//AHtevf1X3CtPFh/a3/QPS+218qOu91Y3+KY7Fbwip/uJqbRWY7DxzeSHTrOmHPTppOsW9V/8PYd3X+97+7Ns919Jdco87GXSG7bLbSKGtOO7g1x6dH22+2u/brbC6t7m1Eeor3O4NRx4RkUz69KH/ZhNlf8AOv3L/wCcWM/+vHst/wCTx/3Xf+mO55/7Ids/73HRh/rScy/8pdl/vcn/AFq69/swmyv+dfub/wA4cZ/9ePfv+Tx/3Xf+mO55/wCyHbP+9x17/Wk5l/5S7L/e5P8ArV17/ZhNlf8AOv3L/wCcWM/+vHv3/J4/7rv/AEx3PP8A2Q7Z/wB7jr3+tJzL/wApdl/vcn/Wrrr/AGYTZP8Azr9zf+cON/8Arx79/wAnj/uu/wDTHc8/9kO2f97jr3+tJzL/AMpdl/vcn/Wrrv8A2YTZX/Ov3N/5w4z/AOvHv3/J4/7rv/THc8/9kO2f97jr3+tJzL/yl2X+9yf9auuLfIbZKI7nH7mtGjubUOMvZEZzb/cx9bL7vF/fF/dfllihXk/njU7AD/EdspUmgr/u4+fWx7R8ykqPq7KpNPjk/wCtPz6plyP/AApS+B2MyFdjajrb5UtPj6ypoZ2i2F1W0TTUkzwSNEz91ozRl4zpJUEj8D30Nsvd3lq/srS+hs70QzRJIoKRghXUMK0mIrQ5oSK+Z6zssv7pr7yN9Z2l7DzZyYIpoldQbzca0dQwrTaSK0OaE58+of8A0EwfAn/n2nyt/wDQA6q/+3d7Vf66XL3/ACi3n+8R/wDW3pV/yaP+8r/01vJf/ZbuP/ep69/0EwfAn/n2nyt/9ADqr/7d3v3+uly9/wAot5/vEf8A1t69/wAmj/vK/wDTW8l/9lu4/wDep69/0EwfAn/n2nyt/wDQA6q/+3d79/rpcvf8ot5/vEf/AFt69/yaP+8r/wBNbyX/ANlu4/8Aep69/wBBMHwJ/wCfafK3/wBADqr/AO3d79/rpcvf8ot5/vEf/W3r3/Jo/wC8r/01vJf/AGW7j/3qevf9BMHwJ/59p8rf/QA6q/8At3e/f66XL3/KLef7xH/1t69/yaP+8r/01vJf/ZbuP/ep6VOzv+FGPwc3xnqfb2J66+UEFdUxVM0cmQ2L1hDShKWFp5A70/ctVKGKIbWQ3P8AT3I/tQ494udbHkTlf9HeLiOV1a57IQIk1tqaLxnBIGKRmp4kcesWvvkfdI9yvuP+xW//AHhPdvd9lvuStturW3li2qa5uLwvdyiGIpFd2ljCVDGrlrhSFyoY46GD/h8b4j3t/cf5A/8AoIbA/wDtpe8sv+A590P+jxsf/Oe5/wC2PrjN/wAnFfY//pneZ/8Asmsv+9j17/h8X4j/APPD/IH/ANBDr/8A+2l79/wHPuh/0eNj/wCc9z/2x9a/5OK+x/8A0zvNH/ZLZf8Aex69/wAPjfEf/nh/kD/6CGwP/to+/f8AAc+6H/R42P8A5z3P/bH17/k4r7H/APTO8z/9k1l/3sevf8Pi/Ef/AJ4f5A/+gh1//wDbS9+/4Dn3Q/6PGx/857n/ALY+vf8AJxX2P/6Z3mj/ALJbL/vY9Tsf/O7+H9ZVRU9XtvvTDwOwV6/IbK2rUUsAJsWkiwu/8tkGUfX9uBz/AIX9prr7oPunbwySRXuzzyBSQkc8+pqeS67ZEr/pmUfPpXZ/3hnsZdzxRSbTzFBGzUMklta6EH8TeHfO9P8ASox+XVi/SfyP6U+ROAk3H052BhN6UVKIxlKOilelzmEllUFYM5gMglJmcVISbAzQrHIQdDMBf3AfNnI/NfI18u381bJPZ3DfCXFY3Hqkq6o3+YViRwIB6ys5A90+QPdDbW3Tkbma3vrdfjVapLH5fqQyBZUFcBimk/hYjobgQRcfT/bewp69D8GuR13791vr3v3Xuve/de697917r3v3Xuve/de697917r3v3Xuve/de697917r3v3Xuve/de697917r/9Lf49+691737r3Xvfuvde9+691737r3Xvfuvde9+691737r3Xvfuvde9+690jOwd44vr/Zuf3lmCTQ4CglrWhVgslXPbxUdDCSDaatq5EiXg2L3+nuPPdf3E2X2m9vOa/cXmBS227VatNoHxSSfBFEv9KWV0jBNQurUcAkPW8D3U0dunFzT8uqJ+wOwdz9m7nrd1bqrWqa2qZlpaZWb7LFUOotBjcdASRT0kCEDj1SNd3JYk+/lf93/AHh5z96+dt053543Jp724c+HECTDbRfghhQkBVQADGWILMSepQs7OKxhS3gTSycT616RLHj6c/n+g5Nvpzfn3FlfIN2n0/2elWW+M168PxY8f76/19t/bx69142J4PH1PI4t/rW974eXXuujzf8AI/p9LW5/PPJ9+9OvddgfS30BP+9i/wCffq4P5f5etjiP9XmOjVdNf8ef/wCRbIf9cfcR88/8lz/mwn/P3Uo8m/8AJGX/AJrP/k6FYH6WJN/8P9hf6cewb0LOuze/0+n0N/6/Xj37r3XiB9Te4/P/ACIf4+/de69cHj/C/wCbkf8AE+/de67+lz/xU/7x7917rDNxT1A+n+T1HH5/zEv+Jv7U2X+51l/zVT/j462vxxf6b/KOvnS7u/4+vc//AIcOa/8AdlU+/re5b/5V3YP+eKD/AKtJ19QXLn/KvbF/zxwf9W16T3s66Oeve/de697917r3v3Xuve/de6HD49f8zRxH/UDmP/dfN7zA+4l/4khyx/zyXv8A1YPXEH/mYf8A/kYHur/0vdk/7TU6sF/4j/e/9h77zdfnSHz69/t/99/vPv3Xuvf7f37r3Xr/AOvz/h9PfuvcOuQIBA/wPI+vPH5txf3oiuK063SvmKfnToUumu5ew+hewsD2X1huGq27ujA1COJYWZqHL0BdTWYHPUQZIspg8nFdJ4JLixDIVkVWAV5y5N2LnzYLrl/mWxSexlB+TI1DpeM0qrKcgg5IoRSvQ55B9xOafbLmex5u5S3R7fdIGB7SdEi8HSRKUdHWqsCPOooQCN334yd67e+SfSGw+4tuRLRwbrxZbK4jyiaTAbkx00mO3FgpZAbucbl6aVEcgGSHQ9hq98e+fuTr/kHm3eeVdxbVNayUVxweNgGjcf6ZCKjyao8uvof9p/cfa/djkDlznral0RXkI8SOoJhmTtliNP4HBofNSrYr0PXsHdSN1737r3Xvfuvde9+691737r3Xvfuvde9+691737r3Xvfuvde9+691737r3Xvfuvde9+691//T3+Pfuvde9+691737r3Xvfuvde9+691737r3Xvfuvde9+691737r3XvfuvdE4+ctXNT9LU0ETlY8jvbA0lSASNcMVFmciiH8Efc0EZ544986f7z/dbvbfu22UFrMUivOZbOCWn4o/pr6bSfUa4UP5dCHlpFbcHLCumMkfbqXqoTg88XNrek/4/k2B9/PA1NCaR616H9dRL+vXh9b/AJH+H9f9ifbf+Dr3XuLn/YX4J+n0+n09+6916wPJIvbm1rGx9+z17r1rnn6/4Ajgi3+t79X9nXuuXAtf+pP+xuD795H8v8vW/Mf6vTo1HTR/353/AJF8jbn6/wCZt7iPnr/kuf8ANhP+fupR5N/5Iy/81n/ydCwDf/fH/iQOfYN6FnXdxe1+f6e/de69/vr/AOt+P6+/de69x9P6/wC3/wBsffutde9+631in/zFR/1D1H+w/Yk9qbL/AHOsv+aqf8fHW1+OL/Tf5uvnSbu/4+vc/wD4cOa/92VT7+t7lv8A5V3YP+eKD/q0nX1Bcuf8q9sX/PHB/wBW16T3s66Oeve/de697917r3v3Xuve/de6HD48i/aOI/6gcwf9tj5veX/3Ev8AxJDlj/nkvf8AqweuIP8AzMP/APyMD3V/6Xuyf9pqdWC8Di9v99/j77z9fnSGtevf63Pv3Xuve/de69xz/j7917r3+H49+6914f77n/fWPvwp58Ot+Yqetrz+R9VTVHxF3jDLIzR0Pfu8aalQklYIZdjdZ5CSOMHhUarrpXsOCzk/Un3zM++FFHF7obSUQAtskBJ82P1N2oY/OgA+wDrtX/d2zyzexu+pIxIi5mulXNe36Owf8sscfn59XH+8Uus8+ve/de697917r3v3Xuve/de697917r3v3Xuve/de697917r3v3Xuve/de697917r3v3Xuv/U3+Pfuvde9+691737r3Xvfuvde9+691737r3Xvfuvde9+691737r3XvfuvdEu+dn/ADJzD/8AiQcL/wC6Pc39ffNb+9P/APEc+XP/ABbbT/tA3PoRcsf8lF/+aR/48vVRw/At/t+P6/j8+/nxPCvy/wAvQ+68Qfrf/YD/AA/3v3UU9Ovdd3/2H+9cE/7bge9de66+pH0+vFufpbj8f1976910AQfxxf8AB/p/W3v3Hr3XK1/95Fx/rj37gD9o/wAvWxxH+r06NT01f+53+P8AFsj/ALf9n3EfPX/Jc/5sJ/z91KPJv/JGX/ms/wDk6Fj/ABvf6/6319g3oWdd88/7x7917r3/ABS/+v8A8Tx7917rq4H+H+8f73+R7917r1gARbj/AHv/AIn37r3WKb/gPUW+n29R/wBaJf6+1Nn/ALnWX/NVP+Pjra/HF/pv83Xzpd3f8fXuf/w4c1/7sqn39b3Lf/Ku7B/zxQf9Wk6+oLlz/lXti/544f8Aq2vSe9nXRz1737r3Xvfuvde9+691737r3Q4fHn/maOI/6gMz/vOPm95f/cS/8SQ5Y/55L3/qweuIP/Mw/wD/ACMD3V/6Xuyf9pqdWCn/AJH77zdfnSefXh/vuD7317rr+lz/AL7n8f7H37r32Drvn63/ANh/xT83v7917rq35/P9fr/xr37r3Xf+x/Pv3XutrP8Akbf9klb+/wDFht3f++56o980fvj/APT0dn/6UcH/AGk3nXaX+7n/AOnIczf+LTc/9oO29XMe8Tes+uve/de697917r3v3Xuve/de697917r3v3Xuve/de697917r3v3Xuve/de697917r3v3Xuv/1d/j37r3Xvfuvde9+691737r3Xvfuvde9+691737r3Xvfuvde9+691737r3RLvnYP+MOYb6f8zBwh5/7Ue5v95981v70/wD8Rz5c/wDFttP+0Dc+hFyx/wAlF/8Amkf+PL1Uff6c3v8A639fxb38+BGPy6H3Xrj/AGP0+ov/AIf737rnr3Xvz/vX4H5v+Pfuvdd35/Fvz/Uf8a9+6310Lfj6f7x/sD+ffj8+tdd88f7H/iPe/wAJ+0f5etjiP9Xp0anpr/jzv/Itkf8Arj7iPnn/AJLn/NhP+fupR5O/5Iy/81n/AMnQsW/2HFuP8fYN6FfXXNvz/twD/vHHv3W+u/oPx/t/x/tuPfutdeBv/T/YG/v3W+urn+lj/vvzb+nv3XusUxvBUH8GnqP+tEvtTZf7nWP/ADVT/j468vxxf6b/ADdfOl3d/wAfXuf/AMOHNf8Auyqff1vct/8AKu7B/wA8MH/VpOvqD5c/5V7Yv+eOD/q2vSe9nXRz1737r3Xvfuvde9+691737r3Q3/Hn/maGH/6gcx/7gTe8wPuJ/wDiSPLH/PJe/wDVg9cQP+Zh3/5F/wC6v/S92T/tOTqwdhY/1sbD/ff63vvKOA6/OlHn11/sAf8Affj3vr359eNvz/vv9t7917r3+I+p/r7917/B17/ff7x7917r39eP+N+/de/Praz/AJG3/ZJW/v8AxYbd3/vueqPp75offH/6ejs//Sjg/wC0m867S/3c/wD05Dmb/wAWm5/7Qdt6uY94ndZ9de9+691737r3Xvfuvde9+691737r3Xvfuvde9+691737r3Xvfuvde9+691737r3Xvfuvdf/W3+Pfuvde9+691737r3Xvfuvde9+691737r3Xvfuvde9+691737r3XvfuvdEv+df/ADJzD/8AiQcL/wC6Pc3vmt/en/8AiOfLv/i22n/aBufQi5Y/5KL/APNI/wDHl6qP+g44sPp/Tm/+P19/Pic/s/y9D7rifre30B/1gbD+nP091+XXuuxf888/7b/eP6H3rHXuu+P+I/P+Hv3W+urc/kAfgcf6/wBOffv8PWuu/wCnJHP5vzyOOefe/I/6vXrfmP8AV6dGo6bsdnAfg5fI3/6xf8T7iPnn/kuf82E/5+6lHk3/AJIy/wDNZ/8AJ0LP+xP++/x+t/YN6FnXv6f74n/W9+691768j37r3Xr/AO3P0/2Hv3XuuuLfkf7D/eLfj37r3WOb/gPUf9Q0/wDh/uiT8e1Nl/udY/8ANVP+Pjry/HF/pv8AN186Td3/AB9e5/8Aw4c1/wC7Kp9/W9y3/wAq7sH/ADwwf9Wk6+oPlz/lXti/544P+ra9J72ddHPXvfuvde9+691737r3XvfuvdDd8ef+Zo4j/qBzH/uvm95ffcTP/gR/K3/PDfH/AKoHriD/AMzDw/7Bge6v/S92T/tOTqwe9/zz/ri/++HvvOOA6/OkPE466+nH4/1x/wAj9+63x68bfk/7z731rPl14C359+68TXy68f8AX5/p/j79178uvAf1+v8AvXv3Xvs62tP5G3/ZJW/v/Fht2/8Avuep/fND74//AE9HZ/8ApRwf9pN512l/u5/+nIczf+LTc/8AaDtvVzHvE7rPrr3v3Xuve/de697917r3v3Xuve/de697917r3v3Xuve/de697917r3v3Xuve/de697917r//19/j37r3Xvfuvde9+691737r3Xvfuvde9+691737r3Xvfuvde9+691737r3RLvnZx05hv/Eg4T/ecHuYe+a/96d/4jny7/4ttp/2gbn0IuWSRuEhAr+kf+PL1Udyw/pf6/X/AHw9/PjQVp8vl6/b0PgHIr4f8x16/J5H+2/qLf8AEe/af9WP8/W6P/vv/jQ66DEj/Y8H/D/W960CvH/B/n69R/8AfX8x12b/AItb6Wsf99/t/e9I8/8AJ/n63R/99fzHXQJHF1P4A5/H/Gveio+f8v8AP1qj/wC+/wDjQ67N+P6/4XsLWPP+v73pAUknz+Xz6q5KjIoeJyDQeeKitaY6NV02bbN/F/4vkP6838H9Ra/PuIeegf34Kj/QE/5+6lXlAU2ftBKeM1KihpRfIV/ydCvzwb/4gf7D2DQPXH+r7OhV3EYTP2n/ADdeu35t/sD73Rf4h/P/ADdeAbzWg+3/AGOveo8W/wBjf36i/wAY/n/m6t2/6v8Aiuvc/U8ED63H1I549+oP4x/P/N1Wo/hP8/8AN13zfixvz9f9b36i/wAY/n/m69/tT/P/ADdYp2H29QTx/k9R/sbQv/xX2rs1X66yyKCRP+Pj5dbjBaVKVoHHl6/Pz4dfOl3bzuvc/wD4cOa/r/zsqn39bPLnby9sAJ/4hQfs8JevqA5dYf1f2KjD/cOH5f6GvSet/vufZzqX1HRzqH8S/t/2OvW/33Pv2pfUde1D+Jf2/wCx163++59+1L6jr2ofxL+3/Y69b/fc+/al9R17UP4l/b/sdet/vufftS+o69qH8S/t/wBjocPjypPaWH+gBocwL3BN/wCHT82/px7y/wDuJmv3juVqMo/xO7AGScwtXFB+X+XriH/zMOaz/dfe60jJ2fvvZPMcfrkHlXHVg1lB5Nvr+D+P9a4995wajC06/OlIJ9P9X5ddAKeb/wC8H/ig97/Lr3DFR14hTwWH4/Hv2fTr35/4f83Xfp/1X+8f8U9+z6dep9n8/wDN14gf1H+2/wB9fn37Pp14fb/h/wA3Xhz+f94P9L+9VYfg60RTzHW1l/I2/wCySt/c3/5yG3dz/wCU66oH/Ee+af3yKf66OzU/6MUH/aTeddpv7uj/AKcjzOKf87Tc/wDaBtvVzHvE3rPnr3v3Xuve/de697917r3v3Xuve/de697917r3v3Xuve/de697917r3v3Xuve/de697917r//Q3+Pfuvde9+691737r3Xvfuvde9+691737r3Xvfuvde9+691737r3XvfuvdVyfzP905baPx529k8M1MtXL2xtuic1VOKmPwS7a3nK4EZdLPrgWxv9L+8H/v8AvLG1c2+yuzbZu6yG2XmK3kGhtJ1LaXyjNDijHFOife+YNx5btEv9sZBcNIEOpdQ0kMxxUZqoz1Qh/pw37YfvYf8Ar/xal/6/2t743f6yfI57hFd5FP7Uf9a+gmPdrm7+O2/5xn/oPrr/AE37+tf7jD2t/wA6pf8AY/8AKR79/rJckf76u/8AnMP+gOt/67fN38Vt/wA4z/0H13/pv36P+UjDc/1xKf8A1R7t/rI8jfwXf/OUf9Ade/12+bv4rb/nGf8AoPrr/Tdv8/WfDf8AnqX/AHrzD3r/AFkeSP8Afd1/zlH/AFr69/rt83fxW3/OM/8AQfXv9N+/h/u/Df8AnqQD/bee3vX+slyR/vq7/wCcw/619b/12+bf4rb/AJxn/oPrx7w39+Z8P/rDEp/xE/5t7sPZHkWilobutf8Afw/61/Prw92+b8DVa6SwP9kfIHHx+dejhdH9xb1n2MsksmK1nM5NbLjVAAXwWsPNa/vFr3g9u+Wdp5yktLWO48P6aJsyV46sYUenXQf7stlDz17ZDmHf2dtzfcrlCUOhdKCPSAtGpQH16F89ubyNv3cZ/jbHLx/1m9xZ/U/Yhwjl/wB7/wCheshf6h7B6T/85P8AoXrodt7y/wCO2N/2OOUj/beb37+p+x/77l/3v/oXrx5D2A4In/3sf9A9c/8AS7vL/jri+fz/AA4f8RN71/U7Y/8Afcv+9/8AQvVf6g8v+k/+9j/oHriO3N5fmTGD/wAhw/3vze9/1P2P/fcv+9/7HVv6h7B6T/8AOQf9A9d/6W94/wDHXGf+e4f9fvfv6n7J/vuX/e/+hevf1D2D0n/3sf8AQPWOTtzeJinBlxnMEw/4ty/QxNe1pvaqy5Q2QXdoBHLQypXvz8Q89PXh7f8ALxeM6Z9epSD4nDPppz1pBblwNBLuLPSN5Q0mayrtaWw1PXTsbDT+Sff298p/dv8AbN+U+VXaLcPEbbLUtS4FCzQIxNDEaZPCvXe3Zd2vY9n2mMMmlbaICq+QRR69Mn93aD/m9b/lr/0h7P8A/gbfbH/fe4/9lC/9aejL9833qn+8/wCz13/d3H/83/8AqZ/0j79/wNvtj/vvcf8AsoX/AK09e/fN96p/vP8As9df3dx//N//AKmf8TpNvfv+Bt9sf997j/2UL/1p69++b71T/ef9nr393cf/AM3v+pv/AEj79/wNvtj/AL73H/soX/rT179833qn+8/7PXf93cf/AM3/APqZ/wBI+/f8Db7Y/wC+9x/7KF/609e/fN96p/vP+z0pdpVEmzc7TZ/C6FyFOlRBEapfuIBHVQvBMGgJUMxRuDfg+5u+7x7N8l8i+6O3cy7BFdDdhBMgaWUSKAYyDRdC+R9euOv9+5EnMP8Adz+5+3bkK2km8bNhCVIK3qmtc8fy6Fj/AE077/47Yb/z0r/9Ue+iX19wc6qdfBWfbjlYmvgz/wDOT/oXrw7q32OPLh/9f+Fgf/HHvX11x/H1r/W35WP+gz/85P8AoXrv/TVvr/jrh/8AX/hS3/8Acjj37664r8XXv9bflb/fM/8Azk/6F66/0076/wCO2H/89S/72Kj37664/i69/rb8rf75n/5yf9C9e/0076/47Yf/AM9Qv/t/uL+9i/uBnV17/W35W/3zP/zk/wChevf6at8i/wC7hz+f+LWP/qj3s7hcUPd5f6vLrw9t+VyQPCn/AOcn/QvW5R/wnn3Pld2fCrsnI5hqZ6qD5O72okNLAKePwR9XdMzrdAz3fyVLc3+lvfOf73Urze5Wyu5z+44B/wBnN511R+5HslhsPtRv9ptyuIH5hnc6jqOo2livGgxRR1e/7xZ6zF697917r3v3Xuve/de697917r3v3Xuve/de697917r3v3Xuve/de697917r3v3Xuve/de6//9Hf49+691737r3Xvfuvde9+691737r3Xvfuvde9+691737r3Xvfuvde9+691WF/Nl/7Jq21/wCJj2t/7y2+feIH31/+nTbR/wBL2D/tFvegZz1/yR4f+ehf+OP1rqj/AHrg/wCv75VDgg6iLrv3br3Xv+Nf8b/3j37r3XXN/oP9vz/vR9+z6de68D/r/X+h/r/Ww4Hv3XuvE2IP+t/xPvZ4J9v+Ude81+3o5nRH/HhJ/wBrvLf73T+8M/fTHPkn/PHD/wA/9dYPuaf9OXi/6W13/wBYuhl9w51lb11yB/X/AJH/AMR7317r3+wP+t7917rv3rr3XQ/317f8R7317rhJ/m5uD/mZf6f8cm/x9qLP/cuz/wCaqf8AHh1df7SL7V/w9adO4B/uezY/pl8l/wC5k3v7z+Uf+VS5T/6Vdp/2jx9dpNo/5JW2/wDPPH/xwdNH0+nsQdGPXgLf8R/h9Pfuvde/33++t7917r3P+w/33+9e/de69bj/AHxH0t/tvfuvddp+uP8A4OP96PuSPacV5zsP9JL/AMd65G/34P8A8j09xv8ApcbR/wBpi9Z/eV44dfDD137317r3v3Xuve/de697917ro/T348D1sYIPW69/wnB/7Ic7P/8AFqd8/wDvp+kffPD72n/Tx9l/6UkP/aTeddLPueZ9sd6P/Sdn/wC0Wz62AfeL3WV3Xvfuvde9+691737r3Xvfuvde9+691737r3Xvfuvde9+691737r3Xvfuvde9+691737r3X//S3+Pfuvde9+691737r3Xvfuvde9+691737r3Xvfuvde9+691737r3XvfuvdVhfzZf+yadtf8AiY9rf+8rvn3iD99b/p020f8AS9g/7RbzoGc9f8keD/noX/jj9a63/Fb/APE++VI4L1EXXv8Aff74/T3br3Xuf+N8f7b/AFvfuvddck8i1vpyPr/tr+/de67/AKf6/v3XuuJFzz9P+R/0597P4Pt/yjr3mv29HN6I/wCPCX/td5X/AA4vT+8M/fT/AJXyT/njh/5/66wfc0/6ctD/ANLa7/6xdDL7hzrK3ro/T/kfvfXuuv8AEHg/7f8A3n37/D17ru1rAe/cevde/wCJP+39+691wkv45vp/mZv+tTWt7UWf+5dn/wA1U/48Orr/AGkX2r/h606M/wA53Nf45bJf+5k3v7z+UR/yEuU/+lXaf9o8fXaTaCP3Vtn/ADzx/wDHR00+xB0Y9e9+691737r3Xv8Ab/7z791qvXvfut9dp/nE/wCDj/ej7kn2m/5XOw/0sv8Ax3rkZ/fg/wDyPX3H/wClxtH/AGmL1n95XDh+fXwxdd+99e697917r3v3Xuve/de6696PA9e63Xv+E4X/AGQ52f8A+LU76/8AfT9I++eP3tP+nj7L/wBKSH/tJvOuln3O/wDp2G8/9Lyb/tFs+tgH3i91lf1737r3Xvfuvde9+691737r3Xvfuvde9+691737r3Xvfuvde9+691737r3Xvfuvde9+691//9Pf49+691737r3Xvfuvde9+691737r3Xvfuvde9+691737r3Xvfuvde9+691WF/Nm/7Jp21/wCJj2t/7yu+feIP31v+nTbR/wBL2D/tFvegZz1/yR4P+ehf+OP1rrf4e+VI4L1EXXXFiBb8/T+vu3Xuvfi314/2P/Ee/de679+6911bix/3jgfW4/1vfuvddH6jj62/P9L+9n8H2/5R17zT7ejm9E/8eEo/6veV/wB5NP7w099f+V8kP/LnD/z/ANdYPuZ/9OWh/wCltd/9Yuhk/oP8L3/3j3DnWVvXrfgfT/ff7f37r3Xvx+LfQ/4D/Yf09+69137117r3v3XuuEn+bm/5Yy/9an9qbP8A3Ls/+aqf8eHV1zJFT1X/AA9ac+e/4vua/wC1tkv/AHMm9/efyl/yqXKf/SrtP+0ePrtHs/8AySds/wCeeP8A46Omn2IOjHrrgcj6W+v9AL+/db69f/Djnm/+++vv3XuvAg/1/wBiCP8Ae/e+tVHXfvXW+u0/zif8HH+9H3JXtN/yudh/pZP+O9cjf78H/wCR6e4//S42j/tMXrP7ytHD8+vhh6797691737r3Xvfuvde9+691170eB691uvf8Jwv+yHOz/8AxanfX/vp+kffPH72n/Tx9l/6UkP/AGk3nXSz7nf/AE7Def8ApeTf9otn1sA+8Xusr+ve/de697917r3v3Xuve/de697917r3v3Xuve/de697917r3v3Xuve/de697917r3v3Xuv/1N/j37r3Xvfuvde9+691737r3Xvfuvde9+691737r3Xvfuvde9+691737r3VYX82b/smnbX/AImPa3/vK7694g/fW/6dNtH/AEvYP+0W96BnPX/JHh/56F/44/Wurb6H62+n+F/r/r++VI4L1EXXf9b/ANf944/3r3br3Xj9P99+P9fj37r3XgLf77/iBx7917rv37r3XA3uPp+P+J/N/ezwT7f8o695r9vRzOif+PCT/HN5X/rh/wAU94ae+v8Ayvkn/PHD/wA/9dYPuaf9OWh/6W13/wBYuhl/23uHOsreur3tfg/0/P5Hv3r17rs/1t/tv8eL8e/de6796691737r3WOT/Nzf8sZf+tbe1Nn/ALl2n/NVP+PDq8P9qftX/D1pz57/AIvma/7W2R/3itmt/vPv7z+Uv+VS5T/6Vdp/2jx9do9n/wCSTtn/ADzx/wDHR01D/kf+2v7EHRl10P8AC1vxYe/de67H+tb37r3XvfuvdeH54t/tv+IJ9+6912n+cT/g4/3o+5J9pv8Alc7D/Syf8d65G/34P/yPX3HH/SY2j/tMXrP7yuHD8+vhh6797691737r3Xvfuvde9+691170eB691uvf8Jwv+yHOz/8AxanfX/vp+kffPH72n/Tx9l/6UkP/AGk3nXSz7nf/AE7Def8ApeTf9otn1sA+8Xusr+ve/de697917r3v3Xuve/de697917r3v3Xuve/de697917r3v3Xuve/de697917r3v3Xuv/1d/j37r3Xvfuvde9+691737r3Xvfuvde9+691737r3Xvfuvde9+691737r3VYX82X/smrbX/AImPa3/vK7594g/fW/6dNtH/AEvYP+0W96BnPX/JHh/56F/44/Wut/vv8PfKkcF6iLr3u3Xuvf77+n+829+6917/AGJP+2/4oPfuvdevxf8AHv3Xuuj9R/vv6+9ngn+rzHXhxX7ejmdEf8eEn/a7yv8AvdP7wz99f+V8k/544f8An/rrB9zT/py0P/S2u/8ArF0Mlv6f7ySf+J9w71lb176X/wBv/X+g/wBf37r3Xh/hf/Y3/wCJ59+6917/AIoef9t+Pfuvdd/77/ffn3rr3WKS+if+nhl/61N/U+1Vn/uXZ/8ANVP+PDq6/wBpF9q/4etOjP8A/F9zZvx/Fsl+Of8AgZPz+ff3ncpf8qlyn/0q7T/tHj67R7P/AMknbP8Annj/AOOjpq/31/Yg6Muvf77/AH3Hv3Xuuvwfe+tHh13711vr3+vx7917rtP1p/wcf70fcle03/K52H+lk/471yN/vwf/AJHp7jf9LjaP+0xes/vK0cPz6+GHrv3vr3Xvfuvde9+691737r3XXvR4Hr3W69/wnC/7Ic7P/wDFqd9f++n6R988fvaf9PH2X/pSQ/8AaTeddLPud/8ATsN5/wCl5N/2i2fWwD7xe6yv697917r3v3Xuve/de697917r3v3Xuve/de697917r3v3Xuve/de697917r3v3Xuve/de6//W3+Pfuvde9+691737r3Xvfuvde9+691737r3Xvfuvde9+691737r3XvfuvdVg/wA2dlX40baLsqj/AEx7W5Zgg/49bfPF2IF/eIX31I5JPafaFijdm/fsGFBJ/wBxbzyAOOgVz5JFFs0LTSoi/ULliAK6HxUkZ610fND/AMd4P9bzRf8AR/vlmtnchVP0VxX/AEjf9A9Q19bZGv8Aj8H+9r/0F12Zov8AjvD/ANTov+j/AH76W7/6N8/+8P8A9A9a+ssv+jjB/va/5+veaH/jvD/1Oi/6P9++lu/+jfP/ALw//QPXvrLL/o4wf72v+fr3mi/47w/9Tov+jve/orn/AJQ7j/nG/wD0D1762y/6OEH+9r/n6680P088H/U6P/Y/2v8AH376K5/5Q7j/AJxv/wBA9b+ssv8Ao4Qf72v/AEF14zQ/8d4P+p0f/R3vYs7skUsZ6Ln+zfI8x8P2daN7ZgD/ABqNgTSqyIKGhNcn5fz6Ob0TJEdgoVlib/c3lgbSIfzT2vZvyD7wx99La5HPWprWVS1lCaFWHnJ6j5ddavuXtFP7LRm3nV4Rut0KjOaREgkVBI/LoZfIg+skQ/5DT/bfq9w39PN/viT9h/zdZYlPkT9lf83XjIlv87F/yWn/AEd799PN/wAo8n7D/m61oH8Dfz/zddeRP+Osd+LetT/T/ah799PN/wAo7/sP+br2n+g38/8AN13rX/jpH/yWn/EN794E3++H/Yf83W/DPr/h/wA3XvLH/wAdYv8AktP961e/fTz/APKPJ+w/5utaR/A38/8AN1wkddEo8sX+ZmvZ0B/zTW/tEc+1Vnbyi7sz9O/9qnkf4h8urIjFozpYEODnOoDFOApk/wAutOvPlBns2AykDL5Icsv4rJr/AJ/B9/ePyiD/AFS5T0qxH7rtPL/l3j+zrs7tFzaDattBuk/3Hj/Ev8C/PpouP9Uv/JS/8V9iIK5/AejA3Vp/ylJ+0f5+vXH+rT/kpf8Aivveh/4T1r6q0/5Sk/aP8/XiV/1S/wDJS/8AFfftDjOg9ea7s6H/ABpP2j/P164/1S/8lL/xX3Wj/wC+2/Z1tbq0OTdJ+0f5+vXX/VL/AMlL+Pp+feqN/AevfVWf/KUn7R/n65xmPWhLqoLA/qUD6Hm5IH49yP7Va05wtpAp0BZKV/0g65I/33k0E/8Ad8+48NvKslw27bSwRSGNPrFBICknHH5dZPJH/wAdI/8AqYn/ABB95YkhSQSAft6+HA7ffg0+ilP2I/8Am695I/8AjpH/ANTE/wCK+9al/iHWvoL/AP5QZv8AeG/zde8kf/HSP/qYn/FfftS/xDr30F//AMoM3+8N/m695I/+Okf/AFMT/ivv2pf4h176C/8A+UGb/eG/zde8kf8Ax0j/AOpif8V9+1L/ABDr30F//wAoM3+8N/m695I/+Okf/UxP+K+9Floe4dbG339R/iM3+8N/m63YP+E4LK3wc7PKkMP9mp319CD/AM0n6R4OkkA++eX3tP8Ap4+zf9KSH/tJu+ukn3P4pYfbLeUljKt+/J8EEf8AEaz9etgH3i91lX1737r3Xvfuvde9+691737r3Xvfuvde9+691737r3Xvfuvde9+691737r3Xvfuvde9+691//9ff49+691737r3Xvfuvde9+691737r3Xvfuvde9+691737r3Xvfuvde9+691RL/AMKF3dPg9soxuyE/JLYQujshsdhdq8XUg249gD3Hhhn2GBJoldPqVwwDCuiTNCD1iV98yWWH2s2d4ZWR/wB+QZUkH/cW8xjy60vvPUf8rE30/wCOsn/EOP6+4LG37fpA+ggp/wA00/zdcvBuF/j/AB6bP9Nv8/XvuKj/AJWZh/j5Zfp/yWfe/wB37f8A8oEH/ONP83Vv3huH/KdN/vbf5+uP3NR9fuJrW+pll5Nz/tf+HvX7v2//AJQIP+caf5uvfvC//wCU6b/e2/z9d/cVH/KxN/1Ok+v4/tC497/d+3/8oEH/ADjT/N1794bh/wAp03+9t/n699xP+amb/qdIPp9f7Z9+/d+3/wDKBB/zjT/N1794bh/ynTf723+frsVE5sfPKbEciWTm5/JLm9re9Nt9hj/EYaEH8C/L5dbG47hRl+vnof8Ahjeh+fVk3xUqKj/RVxPP/wAfRm+BNIB+ig/o3498v/vdW8Efu6Y44EVBtVtQBQBxl9B19V/9zqBdfc6WS6Hiy/1s3PufuNPCssVNcf5z0ZP7if6fcT3/AOW0n+3tr94weHH/AL7X9g66oi2tx8MCA/6Vf83XXnqByKicH/lvLb+n+r9+8OP/AH2v7B/m634EP++k/wB5X/N141FQRf7if6fUzykf7fX9PfvDj/32v7B176eH/fSf7yv+br33E5t/lFR/sJ5vz/rN794cf++1/YOq/S2v/KNH/vI/zde+4qL288444Pml/wBiD6+ffvDj/wB9r+wf5ureBD/vlP8AeV/zddNU1AVh9xUW0P8A7ul/1DHk6v6+1FpFGbi3BjWhlTyH8Q+Xz619PbkVeBCMjKj0+QHWs7lWb+LZb1v/AMXTI/22/wCV2f8Ax9/bfy1FFJyzywzRqT+7LTyH/KPH6dAR9x3HW9NwnAqeEjgf8e6ganP9px/iHIv/ALY/j2dC3gH+gr+zqo3Pch/y0rj/AJyv/wBBddXP11v/AMlt/wAV978C3/3wv7Otnc9zPHcrj/nK/wD0F13qb/VOf+Qj/wAV9+8CD/fC/s61+8ty/wCjjcf85ZP+guvBmH0Z/wDkpuf95591+ng/30v7OvfvPcxj95XH/OV/+guu9Tf6pv8Abn/ivv300H++l/Z1r95bl/0crj/nLJ/0F0i9/u67XrCHcEVFFyGYH/gQv5BB9iflJEXerZo1CmjcMeVOsVfvpXV1dewXMcF1dSS27XNtVHYuv9qCDRq5BFR8+gBEslv87J/rCV/r/T6+5cZpCxJkavXFX6KzAA+ji4fwL/m678kv/HWX/qY//R3vWp/9+Hr30dn/AMocP+8L/m695JRa8sv4HEj/AJ/5C9+1P/vw9e+js/8AlDh/3hf83XvJL/x1k/x/cf6c/wC1e/an/wB+Hr30dn/yhw/7wv8Am695JPxNJ/1Mf/o737U/+/D176Oz/wCUOH/eF/zde8ktuZZf9hI//R3vRZ6Gkhr1v6Oz/wCUOH/eF/zdfQW/4Sjszfy6+4NTM1vmd2OAWZmIH+hb49m12LG1z7wR+9EzN7gbSWNT+54f+0i66lPkaGGDaLhIIlRDcMaKABUomaDrZv8AeN3Qz697917r3v3Xuve/de697917r3v3Xuve/de697917r3v3Xuve/de697917r3v3Xuve/de6//0N/j37r3Xvfuvde9+691737r3Xvfuvde9+691737r3Xvfuvde9+691737r3VEn/ChgX+D2yf/Fk9hf8AvBdq+wJ7h/8AJDg/56V/45J1iN99D/p1O0f9L2D/ALRbzrS655/33/E+4S65aDgvXXF7/n6e99X68QD9fp/T/kXv3XuvW/pb8fj+l/8AEf19+6910Ftbk8fj37r3XIfn82t78fwfn/k62PP/AFeR6sl+Kl/9FX4/4+jN3/2KUH+NuPfLj73v/T4H/wClXa/4Zevq6/ubv/EN1/8AFs3P/q1ZdGRN+QbHi9rH6jm31594vddWOu/6fgnm1r8gD/evfuvdd/1/4j8ce/de643Cj8fjkA8cH/G35/1/fuvdchawt/vv6+/de64tYK/59En4P+oY/X/Y+1Fp/uTbf81U/wCPL16lVA/pf4R/sda0WV/4uuW4t/uVyX/ubP7+3Dlj/lV+WP8ApWWn/aPH1GD/ABuP6R/w9N5Nv9f8C9r+zzqvXduP9f6+9de69/trf63vfXuve/de697117pF7+v/AHWreLf5RRD+vH3C8/7b2I+Us71aj5HrFn75f/Th+YP+em2/6u9AAPoP+J/4rcge5Zb4j9vXGbrle/0/HH++/r711rrrn/Xv/hx/sfr7917rwueTe5/qfp/sOB/vHv3Xuvf05+n1v+b/AE/oPfuvde5t9bn+tre9Hget9fQY/wCEov8A27r7g/8AFzux/wD3yvx694I/eh/5X/aP+lPD/wBpF11KHJf/ACSpv+a7f8cTrZw9439C7r3v3Xuve/de697917r3v3Xuve/de697917r3v3Xuve/de697917r3v3Xuve/de697917r//0d/j37r3Xvfuvde9+691737r3Xvfuvde9+691737r3Xvfuvde9+691737r3VEn/Chj/sh3ZP/iyewv8A3ge1fYE9w/8Akhwf89K/8ck6xG++j/06naP+l7B/2i3nWl1+OB+Pp/tvcJenXLQcF+3/AD9dWH9B731frjqvzb8c3/I5/wB4Hv3XuuRNrf4m3v3Xuurahfi/++FvwffuvdeAsLWv9ObfXn8+9H8P5/5Otj7f9VD1ZP8AFTnqr/yZ81/vC0B98ufve/8AT4G/6Vdr/hl6+rv+5u/8Q3X/AMWzc/8Aq1ZdGTsP6D6394vddV+vcfT8X/P+Jv8A737917r34+hH+2/249+69143Nxb8f1/rf8e/de69zYX+v+H+J9+691xblWH+0P8AX/FG/wBj7UWn+5Nt/wA1U/48vXq0APz/AMAPWtDleMrlfp/xdcj/AIf8ps/v7cOWP+VX5Y/6Vlp/2jx9Rg/xv/pj/hPUH2edV697117r3vfXuvX/ANv/AL1f3rr3Xv8AiOf99/j799vXukXv8/79etv/AMrFF/T/AI7r/wAV9iTlLG92vyB6xZ++X/04fmD/AJ6bb/q70ANuLcXP4/33PuVyakkevXGb0+zrv+v+v/vv959+6114m39f9gL+/de699Rz/vHv3Xuuh9BcH/Y/X68X9+6913/vj70eB6319Bf/AISi/wDbuvuC30/2c7se3/olvj17wR+9D/yv+0f9KeH/ALSLrqUOS/8AklTf812/44nWzh7xv6F3Xvfuvde9+691737r3Xvfuvde9+691737r3Xvfuvde9+691737r3Xvfuvde9+691737r3X//S3+Pfuvde9+691737r3Xvfuvde9+691737r3Xvfuvde9+691737r3XvfuvdUSf8KGf+yHtk/+LJ7C/wDeB7V9gT3D/wCSHB/z0r/xyTrEb76P/Tqdo/6XsH/aLedaXX4/2A9wl6dctB+H7f8AP11zb8j/AG3HvfV+vWH9P6f63H+Hv3XuvWH05+lvz9PfuvddfQj/AB/HHFgP68n37r3XL/ff7b8+/H8H5/5OtqP5/wCY9WTfFT/mVf8A5M+bt/rFKA++XP3vgf8AXfY+X7rtv8MvX1d/3N1f+A3X/wAWzc/+rVl0ZP8A33+x94u9dV+ujzb/AI39Rz9P9h7917rr/Xtc/wBP9sf9hx7917ru/wDsObc8f7b37r3XibD6X/2F/wDEf63v3XuuLXtJYf7rf/rWx/r7UWn+5Nt/zVT/AI8vWj8I+0/4OtaLLC2Wy39f4pkf94rZ/wDb+/tw5Y/5Vflf/pWWn/aPH1GL/G/2n/D1A9nnVeve/de66+vB+p/pf/X/AN69+6913/W31P8AvfvXXuur/wBf6X4HHv1T6de6RfYH/Hr1n/URRf8AuQnsScqH/d1b09D1iz98v/pw+/8A/PVbf9XegCB4/rzb/bmw9yvSlR8+uM3p9nXfv3WuuiPr/iPp/wAUPv3XuvLawA/4r/vP09+69176/UW/P1/offuvdd/1/wB9/wAi96PA9b6+gv8A8JRf+3dfcH/i53Y//vlfj17wR+9D/wAr/tH/AEp4f+0i66lDkv8A5JU3/Ndv+OJ1s4e8b+hd1737r3Xvfuvde9+691737r3Xvfuvde9+691737r3Xvfuvde9+691737r3Xvfuvde9+691//T3+Pfuvde9+691737r3Xvfuvde9+691737r3Xvfuvde9+691737r3XvfuvdUTf8KF0dvg5sxlRmWP5I7AeQqCQitsXtKJWa30DSyqo/2pgPYE9w/+SHD/AM9K/wDHJOsR/voAn2o2kgGg3yAn5D6a8yfTrS4tcH+nH+9/149wkCMZ65acNP29dWsOL/7D/jd/e+rdeB4/r/vP+8gW9+61176W/oP+RAf7z791vrq3H1P5v/vX+wt7917rn/Qf4W/3n34/h/P/ACdWH4Pz/wAHVkvxU/5lWP8ADcua/wCtWP8AfLr73x/5i6R/0i7b/j03X1df3N3/AIhsn/i27p/1asujJf4cf1t+f+Re8XPLrqv137917rhyP63HJvc8WFwD9D9Pfuvdcr/7z/vH159+691649+691030cfnxv8A9a29qLT/AHJtf+aqf8eXrX4R/pj/AIOtaLLf8XfLf9rXJf8AubP7+3Dlj/lV+WP+lZaf9o8fUYv8Tfaf8PTf7POq9e9+69173rr3Xr/7b/fc/wCt7917rx/33/FOePe+vdIrsDna1Z/1EUX/ALkL7EXKf/JZtvsb/B1iz98v/pw+/wD/AD023/V3oARYAW/P+3PuWTxPXGY9d3Nzx+Rzx/hf6+9da67/ANv+fx/xr37r3XXBsfr/AE/4n37r3Xd7/T/ej/vh7917rr6cXvx+SPxf3o8D1vr6DP8AwlGBH8urt82Nm+ZvY5UkcMP9C/x7UlT+QGUj/XHvBL70X/TwNpxT/dPD/wBpF11J/JRB2qYg48dv+OJ1s3+8buhf1737r3Xvfuvde9+691737r3Xvfuvde9+691737r3Xvfuvde9+691737r3Xvfuvde9+691//U3+Pfuvde9+691737r3Xvfuvde9+691737r3Xvfuvde9+691737r3XvfuvdEN/mWfGfJfLH4ddrdU7bgWo3zDSUO9uvIGYIKvemy6kZnGYvW3oRs9TRT49WYhVaqBJsD7IuZNtbdtnu7ONazkVT/TCpH7RUfn1EnvhyPP7g+2vMOw2SBt0VBPAP4pYTqCD5yLrjHkC4Jx189uuo63G1lZjsnR1WOyWOqqigyOOroJaSux1fQzPS1tBW0s6pNTVdHURtHJG6hkdSDyPeOmho6xPHR0JU/6bz/3mlPz64xXMM9nNcWdxAUuY5GRw3EEHK08ipFD5+vUS/8Avvx/t/e+k3Xv99/vv9b37r3XV/yeLH6fW/8AvHv3Xuu73+n5vYgfT/X9+6912Pzf+oPH/FeL+/H8H5/5OvDz/wBXk3VknxVF+qrf13PnP8P7FB/r++XP3vv+nwP/ANKu1/wy9fV5/c3f+Ibj/wAWzc/+rVl0ZSxP1t+Rx/Q/7z7xd66r9dfTgW4+gP8AyO/09+6913zxf/Y2/wCN3Pv3Xuuje9/xb6fT6X/P+x9+6912P99/h/vJ/B9+691036X/AOCSf9a29qLT/cm2/wCaqf8AHl62PL7R/gPWtDlectlv+1rkv/c2f39uHLH/ACrHLH/SstP+0ePqMJPjf7T/AIT1A59nnVOve9de69f/AHu3+3t/xX3vr3Xvfuvdet/xH9Px+Pp9PfuvdIvsD/j16z8/5TRf9b19iHlP/ks232HrFn75f/Th9/8A+em2/wCrvQAD6WPPAPNv8f8AD3LTcT1xmP8Ak65e9da697917r3++/4r/t/fuvddH/H6fn8f7G/v3XuucUcs8sUFPBNU1NRNFT01LTQyVFTVVE8iw01NTU8KvLUVFTM6pHGgZ3dgoBJHvTMqK0jsBGoJJPAAZJPyAyfl16hOF+Lr6iH8jz4a7p+Ef8vXq/rjsOhnxHaPYGXz3dvZmAqbCo21ufsGLGCi2xVIGbxZHbuz8NiqOsT+xWwzD8e+avvNzfb858+bluFhL4m126rbwPw1xxljq+xndyv9HT1MnL23tt21wQummRu4j5n/AIrq3X3FfR31737r3Xvfuvde9+691737r3Xvfuvde9+691737r3Xvfuvde9+691737r3Xvfuvde9+691/9Xf49+691737r3Xvfuvde9+691737r3Xvfuvde9+691737r3Xvfuvde9+691jlsV5+l+ebfg/7370ScaTk/y60aVUmlAePp8+qWfn9/Jp6i+XmfyvbXWuch6W7wyqeXOZOHF/xHYvYFcihI67d2DppKeqx2ceNQsmToW8kwAM8E7jUAVzDyXY7u5uIHFvf1ywHa58ywHn8xn7esX/eD7svLfuPdTb7tFwu18zNl2Caop/nKgI0ucVkQmoHdGSa9USbi/kM/zAcPk56HEYLqjdtDGzCLM4nsyhx9JUqGIR1pdw47E5KIutiQ8It9Ln6+wG/t9zDqYI1u6DgdRH+TrE25+517twzukP7smirh1nIFPKodEIP5EA+fTCP5Ff8AMUH/ADTvrv8A2Hbe1f8Ao8e6f1B5k/33B/zk/wChekv/AAIHvF/yi2P/AGUJ13/wxb/MV/59513/AOja2p/vPr97/qBzJ/vuD/nJ/wBC9a/4D/3i/wCUWx/7KE66/wCGLP5iv/PvOu7fgf6Wtqcf8n259+/qBzL/AL7g/wCcn/QvXv8AgQPeL/lFsf8AsoT/AD9cv+GLv5igsT1313bm9+2tqWHHB/X9B70eQeZBQ1grwpr8iQTnT5gY6sPug+8IBDWljkj/AIkJj1r8qY6OZ0N/KZ+a+wtifwDceydlwZIZvJ1pjpexdvVkf29UlIIm80UgS5MTenkgDn3hB94P7pXu77he4H7/AOWbGyO1ixhiGu4CnUjSFuKk/iHH/B13c/u8Pcjlr7tX3eD7ae5n1Cczfv8AvbvTbxiaIQzpbLHSQMKkmJiwpjHQ0f8ADZny5/547av/AKHeB/6++4P/AOAQ9/f+UDbv+ypf+gOs6P8AgyPZn/fu5f8AZN/0P17/AIbN+XP/ADx+1f8A0O8D/wATL79/wCPv9/ygbd/2VL/0B17/AIMj2Z/39uX/AGTf9D9eP8sz5ckEf3P2rz/2feB/6+e/f8Aj7/f8oG3f9lS/9AdV/wCDI9mv9/7l/wBk3/Q/XX/DZny6/Oz9q/j/AJjvA/gkj/dnv3/AI+/3/KBt3/ZUv/QHXv8AgyPZr/f+5f8AZN/0P13/AMNmfLn/AJ4/av8A6HeB/wCvnv3/AACPv9/ygbd/2VL/ANAde/4Mj2a/3/uX/ZN/0P10f5Zvy6KuP7n7UuUYD/f+YD8qwF/Wfz7eg+4p79pPbFrDbwokU1+pXB1Ak8M0Ar14/fH9ndLBZ9yqRj/Fv+unVKdf/wAJ8P5nVRX5Coi6z6w8dRX1s8d+59pAmOaqlljJHOklGBt+Pf0wbJ7s8pbfsmy7fcSTme3s4ImpGaao4kRqGuRqU0Pp0DX+9X7TGSRhc7jQsT/uP/0P1EP/AAnq/mff8+z6vH/laNpezE+8XJh/Fcf84j/n6r/wVftR/wApW5f9kw/6D66/6B6f5n//AD7Tq/8A9HPtL3r/AF4eTPJ7j/nGf8/Xv+Cq9qP+Urcf+yYf9B9e/wCger+Z+Df/AEadXf63+mfaXP8AyL3r/Xh5N/35cD/m2f8AP17/AIKr2oP/ABL3H/sm/wCunXL/AKB6/wCZ/wD8+y6u/wDR0bS/4p73/rw8mf7/ALn/AJxH/P17/gqfaj/lL3L/ALJv+unXH/oHp/mf/wDPtOrv/Rz7S96/14eTf4rj/nGf8/Xv+Cq9qP8AlK3H/smH/QfSc3X/AMJ2P5pOYwlRQ0XWXVZqJJaZx5e69oxoVimVnu1msQo/p7N9k97+Rtuvxd3E90UpwER/zjqEPvFe9fI3ub7V7pyly1JdSb7PcwuDJF4aaYmrSuoitOgq/wCgar+bD/z6/qEf+Vz2j/179jo/eS9tCSa3v/OL/obrnL/U/evJIwP9MOuv+gar+bCCf+MYdQ8/9/z2h/1797H3kfbSnHcPyh/6G69/U7e/4Y/2jrv/AKBq/wCbD/z7DqH/ANHptD/r173/AMEj7Z+u4f8AOEf9Bde/qdvf8Mf7R17/AKBqv5sX46w6i/8AR57Q/wCvXv3/AASHtnip3H/nAD/z+OtHk7e/4Ij9rdPm3v8AhMt/NQzGVpKDL7U6O2lQTyKtRncz3Njq+hokJAaWWl25hszlZgi86Y4GJ+ntuX7yvtuilo/3iSB5QJX5fFKB+0/5utrydvRYAxQU/wBMetjb+WJ/wnV6S+F+79u97/IXd1D8je/ts1MOU2dRwYaXF9Q9Z5qFi0OcwGCyT1GU3dumiYhqTJZLxR0j2kgo451SYY/+5H3gN55ytZNl2S2O3bK9fEoxMs/EdzAAIpFNUa6q57itR0Ktm5Ut9vIlu5PGmwQCO1SM4xnrZLW34/r/AIfX83t+feP/AELeu/fuvde9+691737r3Xvfuvde9+691737r3Xvfuvde9+691737r3Xvfuvde9+691737r3Xvfuvdf/1t/j37r3Xvfuvde9+691737r3Xvfuvde9+691737r3Xvfuvde9+691737r3XFhcfS/5t7917/B1xABtxwPyT/tuPoefegABSnXhjh14hVPA/H04A+v8Axr3ulevDAoOHXQ4A/qf9a31/oOePfsenWqD065/UfS1zwPza/wBf8Pfut/l11/W4P4tx/wAU459+69+XXTaSRdb82A/4m30P196oKEU49e9evWC/RfqRYXH1/wBh9PeyK0r16nXgoPNv68cc/T82/Pv1OvdcrAccX/xP9feqde664IPA+hIt/h/sBY+/UHW6n1648/0sLWsSLn/Hke/UHXqn165gD+hP1+v5/wB69+oOvVPr1xsp50/X/bn6Af6wP09+CgcB5161518+vHgDggmwA/x5+tuOR79SvXuuwR+QL8Dg35/1vxb36g69170m1v8AiP62tzz79SnXuuza35P+w5+v+t+Pe+vU642+vp/H9bW+v+8+91Pr17r3p/I/5F/UH8+/VPXuvcc3HH1HNv8AfX968qeXXvMHz67It/ZFrfX/AB/3n37rQAHXXH9OR9Ppzb6W4v8A7x79n16313ZfyvP9P999fp79U+vXuvWt/Zv/ALb6cWvwLe/HPHr3XVuCCDb/AF/wOb/0JPvxAPHr3XYsfxxfj6cf8jPvxyKHr3Drn7917r3v3Xuve/de697917r3v3Xuve/de697917r3v3Xuve/de697917r3v3Xuve/de697917r3v3Xuv/9ff49+691737r3Xvfuvde9+691737r3Xvfuvde9+691737r3Xvfuvde9+6910Rcf8bt/sf9h7917rjYX/xH0BI/x5/2J9+6913yfr/vFrf7yPfuvddAX+t+P9b63N/xf37r3XufqeDa9hb/AA/ryOffuvdet+R/Xj9PP9fxxb37r3XZ+g/P5B4J4/3vn37r3Xhc3uf6fS35/wBv7917rr63H6eRaxA+o+n+39+6912eBbkm/HPJ+h/p+PfuvddD6WF+OLGw+v5+l/z7917ruxHJb8D+n4/1wb+/de665Nv9vcEfX6fgc8e/de69b1fTgG5Jtyf9t/j7917quz+bP8ju0PiL/Lq+VPyS6VyGHxvaXU2waDcOza/cGGp9xYamydRu/bWFlevwlTJDT5CE0GUmUIzABmDfUe7INTKD14ZNOtKr4Sf8KTf5p/enzK+KXS3YW++mKzYfbXyD6o663nS4vpPB4vJ1O2N3bwxeGzUGPycWTllx1ZLQ1TiOZVZo2swHHtQ8KBSRWvViAB19Gm3054vyOOPz/T2l6r11z9ebc3+l73/1vyffuvddDVexNv8AX5P/ABNuPfuvddkkW/PB+vBt/vFvfuvdeHNrkX/wt+Ob35HAP+8+/de69c8XFrf2iR+f6G1vfuvdd2IHp/PP1HN/z9PfuvddG4F+AADccC3+xIN/fuvdeBPNz/rcW/NvyPr7917rsm3Nz/gOOf8AeL+/de66B44Frk8f7D68W49+691yH5/1/wDX/A/2Pv3Xuu/fuvde9+691737r3Xvfuvde9+691737r3Xvfuvde9+691737r3Xvfuvde9+691737r3Xvfuvdf/9Df49+691737r3Xvfuvde9+691737r3Xvfuvde9+691737r3Xvfuvde9+691we9uP6jj+v+t/j7917rWb/mPf8ACnj4g/Cffu4+kenNn5r5a90bQrarD7yj2juPH7U6m2RuClZoqvb+Y7HnoM9LnNwY2oUpWUuIx9bFSyXilqI5leNHVidhWmOtgV+zqoDbH/CzHtqLcEUu9Pgn13X7V8/+UUu1O69yY7ccVLqsxgrszsbJYupqVj+itDEjsLFkBuHDbmlQ3VtPz62gf5Zn85X4gfzRcHlqXpnMZrZHce1MbFld79Ddjx0ON39hsY8kdOdw4KShq6zDb02ktZKsLZDHTOaeRkWqip2kjVmGRl4jHVDg06sM7x7z6k+NfVm8O6+9N/bd6z6s2Fi5MvuveO6Kz7TG42lVlihijVVlq8jkq+qkSCko6aOarq6iRIYY3kdVOgCSABnr3WnT8kv+Fjmx8LujI4P4l/EbLdhbYoamSGk7D7q3xJ1+ueijbStXjdg7cwe4cvRUM9tUbVuRpqnSRrp0a6h8QN5mnVgp8+pPxo/4WM9fZ/c+MwHy3+Jea6z25kKqKCr7I6X3q/YlNgIpm0Gty+ws/g9vZ2poKZiGlegrqypCBjHTOwCnRgYcD14qfLrcS6X7o6q+RHWOz+5+kN+7e7L6v37iYM1tLee1q1a7EZeglLRPpJWOejrqOojeGqpahIqqkqI3hmjSVGUMkEGhHVetVXv7/hXF1L0L3r3V0dXfCLtPctf0z2t2B1bWbhoO3tlY+iz9VsHdGU2xPmaShqdty1FHTZKTGmaOKR3eNXCsSQT7eENV1aurae3V0p/lf/wrD+O3THVfTdZ0x0llu4e+e1Oqdn9n7s67qd90GK2R0S29MTDl8bs3fm/MZhcrPuPfdJRzLJU43GUCCmjdPuKiCRvH70sLNxwOvaT0XL4lf8LCNn717M25sv5gfGCm6h2PuXMUOIl7d6s3zkd547ZH8QqEpYcru7ZWd2/j8xU7dpJZVesqsfWVFRTQapFpJdNve2gIBINevaT5dGt/mRf8KoPjr8Tex810n8WuuKb5bb82w60m7d/U2+INs9JbfyzJHK2Fw25cZi9w5HsLJUaSAVL49IMfDIDGtXJIsiJVYWIqcdeC+vRTfip/wsP2duvsTA7T+YHxci6k2NnsnTY+r7Z6p3zkN60Oy46qRYFy26NkZ3b2MzFXt+iaRXq6jH1k9TBCGdaWXTp92MFATq60RQV63UcFnsNufCYXc23cpQ5vb+48Vjs7gcziqqOtxmYw2XpIa/F5THVkDtT1dBkKKojmhlQlJI3DAkH2x1rqov8A4UBG/wDJx+eduf8AjE2J+n9P9Iuyv9693j+Nft62OPXzH/5cm4MFtT+YJ8Jd1bozOM25tfbHyj6V3FuPcGarIsfiMFgMJvfEZPMZnKV05WCjx2Mx9O800jkKkaE+1j/C3r1ciop1uKfLb/hYT15szsLNbP8Ahv8AGZ+5to4LJVNCnbvau8q/YWE3eKWUwSZDaGysPgspuH+A1MiFqaryVTRVE0RVjSR3t7TrAxFTjquk/l0ZD+Wz/wAKoukflv3Jsv49/JjpeT4yb77IzNJtfr/f+K3qu9up87u/KzJTYTa+fqchhdu53Y1dn61xTUU8qV1DJVSRxSzwFwTp4igqDXrxXHW1tk8pjsNjcjmMxX0OHw+JoavJ5XK5Orp6HGY3G0EElTX5DI11U8VLRUVFSwtJNLI6pHGpZiAL+2eq9amHzc/4Vr/Fbo7d+a67+JPUub+WWXwc9Rja/s2p3OnXHTL5GmkaKddr5WTC7h3RvmggkS33UFDR0NRa8FTLGVkL6wMRU4HVgp8+iNdX/wDCzDd6bipo+6fgxt6baMs6rWVnVPcGQTc+Opi1pammxW8NpnFZmaJeRC9bQByLeQX97MBHBq9e0/Prbs+Cf8wb4xfzGenE7p+Me+P7xYehrI8PvTaObpVwnYXW25JIPuV27vza8k882JrJqcGSmnjknoa6IF6aeZVYhlkKGhHVT1TV/Mj/AOFKvW38uX5edgfEncfxL7E7Vy2wsHsLOz722/2ZtXbmLySb72ljd2QU8OIymCrq2mfGxZIQOzysJGQsLA293SLWuoHPVgvDPQYbk/4VifFTA/EHanfzdHb0l7w7F3fvzbOyfjBDvnbtfnKXCbHraHHSdi9g75o8Ucds3aGYrqxo6JPsKvIVr08gghdEkkj8ImJp5deKmvRAerP+Flu5W3tRR94fB7CU3XFVWxRZLIdVdsZDIb1wWOllCyV9Nh92bXosLueoo4jqNP8Ad4zy2ssikge7mAgYavW9Ipxz1bH87P8AhTz8Hvi9111lmOhKeq+WvZfcWwML2TtzZm1M3T7TwGx9q7jp5JMVN25umsoMvVbS3G80bxtgIqCqy0Rhc1CU0ZikkokLNxwOqgE8eqmuqf8AhZZuc7xoou8/g/g4dgVNZHHkcj1N2zkKreOFoJJNMldS4Xd+2aXD7jqKaJtX25rcb5SLCRSQA59P/T/l1vSet0/43/IjqT5Y9I9d/IfovdVPvLq3tHAQbh2tnIYpaWcwtJJSV+Ly2PnAqcTnsFlKaeir6SUCSlq6eSNuVv7TkFSQRnqvQ3+9de697917r3v3Xuve/de697917r3v3Xuve/de697917r3v3Xuve/de697917r3v3Xuve/de6//9Hf49+691737r3Xvfuvde9+691737r3Xvfuvde9+691737r3Xvfuvde9+691S1/woB+ZG7/AITfyxu6+wOtstUbf7Q7Krtu9Ddd7ho5TDX7dzfZstZTZrcOMmUa4Mvg9jYvL1VHKpDwVcUcim6D3eNdTgdbAqevmify5vhrm/n/APNLor4n4vPVO2abtDcldLvDd8MCZLI7a2FtfD5Hdu/NwUdPWN4a7NJgsVMlIJyY5K+eIy3Ut7WyPoXt4dXJoMdby3yw/wCEo/wRyPxf3tjPihjO1dofJbauzMrlutd17i7Syu6aPsTeWIx8tZjNr78wu4ZYdqU9DvCrgFG1Tj4cUKCWoWZT442idKs71zSnVdR6oA+DP8lf+eJ8Ovl18ePkttH4s1WDrur+zNrZbcJpO6+mAuT2DX5KnxfY+2chFSdg+Svxmd2XW1tNNDZhIWVlGtUIdeRGUiuetmhHHowv/CuT5qbw398ruvPg1gszW0PVnRGx9tdn75wNNUPFR7n7d7FgrK/BVmXhjZUrYtm7B+1NAkgYQz5eoceorp1b4q3n1pR59BN/wna/kg9L/wAx7A9tfI/5Wy7uyHSXXe8YOr9j9e7Tz9XtJt+b4p8PQbh3Vl9yblxTR52Db+2cdmaGCGloZaaSqq6iRpJgkAjl3LKwNBx6sxpTHTd/woi/kk9P/wAtqj6j+QvxXm3bSdF9obprutt27B3Znavdk3X2/wBcRWbi23V7f3Nky+bq9t7sw+Krkamrpamakq6IFZmjnEcWopC3a3HrSny6MB/wkV+a+8NmfJns74JbgzNbX9Y9y7Kz3bvXmEqJ5JqXavamwFx77qfDxSMY6Kl3psmZ5a5EAElTiYZLamdm1OvButN5da3H8w/n5/fOK9iP9m5+RIP9bDtfdVr/AON/b0Y7F+fV1+D8/wDP1tBfycf+E1nxt+afwV2n8qflH2F3Fjd196x7pyfVuB6v3Bgds4jY+0cXm8rtfCZ7NR5TbWen3Pn81kMPJXmGR4aSOlaKLQzl5PbMkrByo8uPVCxBI61Ivkf0xlfjl8he8vj7m8jFmsr0n232B1ZXZqniFPDmZNkbnyWATLx0+uQU4ycNEs5ju3jMhW5tf2+rahXqwyK9bZ/8mH/hN38ZfnH8E9u/Kr5Ob/7kxm5u5q3eg6uwXV24MDtfEbK2rtrcWY2djs7lUym2c/NufNZfMYWoq/FI8NJHSGKPQzl3DEkrK5A4daLU4DrVO+XHx7yfxQ+UXyC+MuazMO5a7ovtjePWrbjgpxSRbiotv5KWDFZ0UYeQUcmYxEkFS8IZhDJKyXOn2+rBhUdbBqOvqJ/8J7+ws52X/J7+FWY3FW1Nfk8DsXc3Xy1dVI800uK647E3fsvb8Zd2ZilHgMHTQIPwkSj8e0UmHYDh1Q8T05/8KAP+3OPzzP5/0TYm/wBSOOxdlcc8+/R/Gv29eHHr5SPVHWe5+6O0+tOntk08FTvHtff+zuttrwVTFKRs7vbcGP25jHrHUFkooKrIrJMwBKxIxAuLe1pIUEnq5NM9b7XZH/CRD4i4H4s7nXZ/d/e1Z8odt9e5jNY7sHLZfbP+jfcW/MRhajJQ4yr62i23HNitnZbIUwpgI8o9dSwSeQzzOulk3jsW4dvVdX7OvnyGvr8Oi5ajkloMthnTJ0U0UjRz0GUxUi1lLNDKhR0no62mVlYWIZARY+1VARnh1cZ635P+FMf8wvsXZ/8AL/8Ahn8atqbirMRuf5p9Z7e7J7xy2OqJqbJZDrPbm0tnV1ftRqmF0aPG7+3tuVPvgLGejx0sDXimlVk0KAszeQ6ovHrWe/kwfHn+X/3h8k89m/5kXfXXPT3x86r2xRZ6j2TvvsKm66bu3emUyLUeK2mmXWux+VXamBoqWesy60MsdRMWpYNaRyyH27I7KKKOrEkcOruf5w/xs/4T2bz+I+9+xPgP3z8TOsvk51NjINx7P2V1B2zR1dN3Ti6OqpYs31/ktnz53I0+R3FVYmSafFVlLHHXfewpFI8kMjBW42lLDVw613enVNv/AAn/APmXur4d/wAzXoD7PNT0nWfyI3Vhvjz29gmqHjxGWxHYNaMVsvOVkAYxNkNmb8q6Grp5reRIHqYgdM7guTAMvz68wrnz6FP/AIU8cfzmPkV9edgfHy/HH/MndsfX36AVSlOtrWnRjP8AhP3/ACMOl/5nWw+5u/fk1u7sjDdW7B3xT9WbK2l1jl8XtjK7q3XBgMfuTc2azm5Mhh85PT4nBUmcoYKelpoI3qJ5ZmklCxqj0llKnSvHqpahx1U//Nv+CuF/ly/PHtz4ubS3Lmt37BwFBs7enXee3J9odyS7N35gIM1QY3cE9BT0dFWZbAV33NDJUxQwJVCnE3jQuVDkTMVBPHqwJ6tP/wCE+n8kDo/+Z/tjvbun5K7u7Gw/WfWG8cR1rtTaXWGXxm2MrubeFZt6Hc24c1ndx1+Hzk8GLweNydBFT0tPAj1E88jSShYlR25ZGUgDrRamKdVm/wA4n+X7hP5aHzl3x8atobuzO9uu32ns/svrfN7nFD/eqLaO9YsjEmE3NLjIKXH12XwGawlbS/dRQQLV06RSmKNnZReNiwz14Gvl1us/8JDM7kst/K/7JxddVz1NHtL5ndsYLBwzStJHj8ZX9W9FbxnpKRGJEFO+b3VWTlVsDLM7fVj7YnHf+XWm49bTntnqvXvfuvde9+691737r3Xvfuvde9+691737r3Xvfuvde9+691737r3Xvfuvde9+691737r3X//0t/j37r3Xvfuvde9+691737r3Xvfuvde9+691737r3Xvfuvde9+691737r3Wsl/wrO6+3HvT+VRS7jwVHUVlD1H8neouxd2GnjeT7PbVZt/sXrA18+gHRS02e7IoDIx9Kg3Pt2H4+rLx600P+E+fyD6++NX82X4x767SzOP23szdLb86hq9y5eqhocTt7MdobPyO29q5DK5CqeOmx2Om3O9JSSzyskUK1OuRlQMQomB0Upnqx4Hr6j/yb+RHXXxQ+P3bXyM7Ty9Bidj9S7Hz288i9ZkKbHHMz4rHTVGJ23iqmoBjlzm6cmkNBQxIrvPVVMaKrEge0YFTTpvrUr2T/wALD9r7/wB37M2Nt3+Xf2PXbl33unbOzsDjYO+Nsz1FVnd15mgwWKo4o0681SyS19eiAKOSfbvhGla46tpPy6pG/wCFTPVu59g/zbt+70zdDPT4Pu3pzprfe0q5gWpayn29taPrTP0lPPpVZZcXndmyeRfqiTxk21C7kHwt9vW14U62Av8AhH38i+vc58Qu9viw+ZxtH2r1v3rne1/7tT1cMOWznX/ZO3Np0FLuPGUTus9fQ4ncW16mjrHjVlpXkg8hXzx6qTqQdVMdecEdNP8AwsI+R3XuJ+Lnx8+KcGaxld2tvjuvH9wVe3Kergnyu3ev9g7V3XhBnMrSI7T4+mz+4t2Q01E8igVJpqnx6hC5XUI76+XWl8z5dUU/8JVOqNyb8/mybW33iaOok250j0p25u/d2QQOKaiTdmFi652/STzD0CfJZXc7NHGTd0ppCBZGs7OaJTzPXmII6p8/mI8fP75xcfX5cfIr/Yk9r7q/1x+PbkWUT5AdWT4D616+oR/IgUD+UH8BSAB/xgrHHgWGptwZ9iePySSf9f2jlI8Vz5HqjcT9vXzLv5qn/bzT5/8A+Py874tc8/8AH/5n8/09q4/h6uOA6+k3/wAJ4B/2Jp+Dn0/48Tev9f8An7vYX09pZTWRuqHievnR/wA6T/t7P/MG/wDFlt53+v8AyqYj/Ye1MXwDqy8OvoR/8Jqrf8M0fEy/083dH/v9Oxf6fX6+0sv9o3VTxPQpf8KAbf8ADOPzzt/z6bE3+v8Az8XZVxz79H8a/b1pfi6+Zv8AyxNX/DkXwI4+ny86C/wI/wCMiYO/9L/7D2skpobq7cD19ire4A2Zu7687Z3Af9j/AAis9oRxH29U6+HVuC/2+e/rpy/+3vU+zAEUr8unR5dbc3/CoDq3cNP1X/KM7vWmnk2nkfiRQ9TVFaqFqWi3Li9sde7yx9JO9tMc+WxWUq3iBILrRSWvpPtiD8Y869UXieqxP5KX8snor+ad3P2z0Z2l8iN2dEb32lsTF7964x21sHtfOVPYWNgytRjd8U0UG5Z4WkrNrpUY+o8NKHkanqJZGGiJiLyOUAIHWyadbCPan/CSX4adHdebr7Z7g/mPdndbdabGxjZneG+N4bF6uwe29vYxZ4ab7vJ5KsrY4KdJKqojiQElpJZFRQzMAWEmJJ0jr2qvl0Wn41fyd/5LM3yM6EbqT+driOy+0qHuTrfNdedd4Kk6rq8vvfd+3d24rcGE2vQQUFRJWNNmKzFrCTGC6KxYfT35pH8xTr2ojy6rb/4U7/8Ab5f5F/8Ahg/Hv/eOndr/APFPb8FdAr1YeVetqL/hIcka/wArvfsuhVeT5h9va3HDPo2L1GEBP50gm3+v7Tzf2h6bPE9ay3/CqQ/9je9+f+IE6HP+3w2c/wCKe34D2dWXh1sSf8I8f+yBvkUSP+5tc7/vHVnWX9f8PbU/xD7OtNx6oN/4Vl2/4ddpvr/2Sz01/X/no+zP9j7cg+E9bXh1sPf8I+v+3aPeH/i8/Zf/AL4L4y+2p/jH2dabj1tae2eq9e9+691737r3Xvfuvde9+691737r3Xvfuvde9+691737r3Xvfuvde9+691737r3Xvfuvdf/T3+Pfuvde9+691737r3Xvfuvde9+691737r3Xvfuvde9+691737r3XvfuvdBh3V09138gupew+kO2tt0m7+te09pZrZO9duVoIiyeBztFLR1kccq2lpK2ASCWmqIystNURpLGyuikbBIII49e6+aD/MO/4TVfPX4mdgZ6q+O3Wu7/AJgfHqvyNRLsrc3WONj3F2thMVPK70mC7F6zoLbgqMxjoSInyOHpq2grAolIpncwIrWdWFG49XDVweiJZ74L/wA5/s3Cbf673f8AE/8AmXb12pt6Snh2ztHfvUvyUrtmYBoSIaQ42i3piI9q4lKRDpjkDRrDH+llUe96ohkEdbqPl1tF/wAhz/hOX2p0d3Bsn5tfPvC4va+6+uqlNw9G/HaDJ0G4MthN4GnZcb2P2rksRPWYOlyG21qDLiMNSVFVJDXhKmrkjeBICzJKGGlRjqpPkOHV8H85b+Ub1/8AzW+g8Ttj+N0PXXyD6qqMrnOjO1qqimq8fja3KwU8ec2Rvano0bIV+wd3fZU/3PhDVNBVU8NXArmOSGdqNzGfXrQNOvnib8/lBfziPiP2rLBg/iV8qU3ftieZcL2n8Wtvb77HxNVTS3i++23vvpiDJZKmpa6IAtBUrR1IU6ZoFIsFniI4yR1YNXj1k67/AJO/84X5c9rRwZr4m/KGHdm56qD+P9r/ACnwO+OtsRSU6ERnJbl3v3HBj8zkKfHw/pgpI6+rKjTDA5sPdfFjXA68WA6+iP8Ayc/5S/XX8qT4+5DZNJmaXsTvftCsxm4u9u2YKKWhpM7l8ZTTQYTaO0KSpH3uO6/2bFVzpQxzf5RV1FRPVzhXmEUSV2LGp6qTXy60GPnJ/KR/md79+any83zsz4J/I7c+z94/JnvLdG1NyYjYz1WJ3BtzPdk7jymFzWMqvux9zj8pj6qOaF7DXG4PtSjqqfEK9WQ0HX0NP5N/V/Y3Sv8ALB+F3Vfbey9wdd9k7I6doMLvDZO6aI47cG28tHm8zPJjstRMzmmqkhnRitzww9pnNWJ6q3E9fP3/AJjn8p7+Zj2Z/MB+avYnX3wc+RO8Ni74+Tvcm6dn7swWxpazCbl23mt65WuxGbxNWKxBU47I0cqyxPYakYH2qSRdIBNOrilBnrfY/kcdRdo9Dfyq/iB1J3RsLcnWPZuzdnbtot17F3dQtjNxbeq6vs7e+VpKfKUJeQwS1ONr4Z1BY3jlU/n2mkILEjqh4nrRd/mv/wAqv+ZJ27/Mr+bfZ/V/wk+Qm++u99d/br3Ds3ee29kyV+A3NgqunxqUuWxNYKtBU0U7RMFcAXKn2/HIoUAnqy0px63c/wCQZ0r258e/5Vfxp6l7x673T1X2dtebtdtxbF3pjjidxYUZbt/fWZxZyFC0khhFfichBURer1RSqfz7Tuaux6qeJ6ET+db1R2b3l/K0+ZfU/Tuxdxdk9l726zxuL2lsfaVEcluLceSi31tKukosVQh0NTOlDRyylQRZI2PvyGjg9eX4s8OtAL+Xv/Ka/ma9c/PL4Y9gb8+DHyL2lsjZPyd6X3Vu/dOb2NJSYbbm28HvrD5DMZrK1ZrGFNj8bRQPLLJY6UUm349qmkUo2c9WalOPX1J93U9TWbV3PSUsL1FTVbezdNTQRKWlmnnxtTHDDGo/VJLIwUD8k+0YNCOqdfITzX8mT+bDPDmFi/l7/J+RplyYhCdfSHyeYziPTauOryaha3taJUpWuenAcDOevpefIb+XV1z8/f5anXPxC7/x+W2hl6bpvqGbb25aejiO7+nu39m7ExVDjNyUVJO6wzVmFr2qKLI0LusdbQz1FMzp5BIiUOVcsPXputDjr58fef8AI7/nB/AvumhzPWXSXc3ZFftDNvlOtPkF8N4N0bync0ryx0mboqTZKnsnYuUlpyRNS11DFYO0ayTxnUykSowz04CD1G7p6n/4UP8AzSxWB62+QHTn8znuLbFDkKOfF7V7N6d7c2xshMrGwjo8rllze09o7Sqa2kbla7JSSPBy3kXlvewYlyCOvY+XWzd/IK/4T0b9+HfZOK+avzbhwMHeWDxmQp+lulMNkqHctJ1VUZ7H1GLy29975/HtUYTJb+kw1XNSUFHQS1NJi4qiWRp5alkFOxLIGwB1Q5PVU/8AwoP/AJa3z/8AkX/NU717a6H+IHefbPWOf2X0jRYTfeyNoPltuZSswXV238TmaWjrhUxCWbGZKmkgmFhpkQj8e3IXVRRiOrgimetjf/hMX8bu/wD4s/y795dbfI7qDfPSm/qz5SdobrpNo9g4hsJnKnbOW2f1jRY3OxUjyS68dXVeKqY43v6ngcfj2xIQzkjqh4nrX4/4Ubfy4/nr8lv5nu8u1fj98SO7u4Ot67pfprCUm9ti7SkzG3qjMYTF5iLL42KtWpiD1eOknVZVt6Sw9vQsqqakdWU46vL/AOEuPxd+RvxS+F/eWx/kr0t2B0hvDPfJfMbowu3Ow8M+CyuU27P1z1/jYczR0zzS+THyZDHTwh78yRMPx7alYMwI603Hql7/AIUrfy7vnX8n/wCZJT9nfHb4od1dy9eL8dOqtttvLYW03zOBGfxOd7AqMnhzWCpi/wAuoYMjA0iW9IlX+vt2FlVTUjra0px6vF/4S8/Gb5CfFT4B9vdefJPpzfnSO+cz8wd/7zxW1Ow8O2EzWQ2nkel/j/g6HcNLSNLKZMXV5jbtfTJJfmWkkFvT7bmYMwI9OtNx62Q/bXVeve/de697917r3v3Xuve/de697917r3v3Xuve/de697917r3v3Xuve/de697917r3v3Xuv//U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1d/j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/9b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2195736" y="2132856"/>
            <a:ext cx="4222951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sv-SE" dirty="0">
                <a:latin typeface="+mn-lt"/>
              </a:rPr>
              <a:t>De olika </a:t>
            </a:r>
            <a:r>
              <a:rPr lang="sv-SE" dirty="0" smtClean="0">
                <a:latin typeface="+mn-lt"/>
              </a:rPr>
              <a:t>rollerna i ett öppet nät</a:t>
            </a:r>
            <a:endParaRPr lang="sv-SE" sz="1400" dirty="0">
              <a:latin typeface="+mn-lt"/>
            </a:endParaRP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Tjänster och leverantörer</a:t>
            </a:r>
            <a:endParaRPr lang="sv-SE" sz="1600" dirty="0">
              <a:latin typeface="+mn-lt"/>
            </a:endParaRP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Hur beställer man tjänster</a:t>
            </a: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Kommande  kampanj</a:t>
            </a: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Teknisk utrustning i hemmet</a:t>
            </a:r>
            <a:br>
              <a:rPr lang="sv-SE" dirty="0" smtClean="0">
                <a:latin typeface="+mn-lt"/>
              </a:rPr>
            </a:br>
            <a:r>
              <a:rPr lang="sv-SE" sz="300" dirty="0" smtClean="0">
                <a:latin typeface="+mn-lt"/>
              </a:rPr>
              <a:t/>
            </a:r>
            <a:br>
              <a:rPr lang="sv-SE" sz="300" dirty="0" smtClean="0">
                <a:latin typeface="+mn-lt"/>
              </a:rPr>
            </a:br>
            <a:r>
              <a:rPr lang="sv-SE" sz="1600" dirty="0" smtClean="0">
                <a:latin typeface="+mn-lt"/>
              </a:rPr>
              <a:t>- Tjänstefördelaren, koppla rätt</a:t>
            </a:r>
            <a:endParaRPr lang="sv-SE" sz="1600" dirty="0">
              <a:latin typeface="+mn-lt"/>
            </a:endParaRP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Kundservice och Support</a:t>
            </a:r>
          </a:p>
          <a:p>
            <a:pPr marL="342900" indent="-342900">
              <a:buBlip>
                <a:blip r:embed="rId2"/>
              </a:buBlip>
            </a:pPr>
            <a:r>
              <a:rPr lang="sv-SE" dirty="0" smtClean="0">
                <a:latin typeface="+mn-lt"/>
              </a:rPr>
              <a:t>En titt på portalen</a:t>
            </a:r>
          </a:p>
        </p:txBody>
      </p:sp>
    </p:spTree>
    <p:extLst>
      <p:ext uri="{BB962C8B-B14F-4D97-AF65-F5344CB8AC3E}">
        <p14:creationId xmlns:p14="http://schemas.microsoft.com/office/powerpoint/2010/main" val="11429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kern="0" dirty="0" smtClean="0">
                <a:latin typeface="+mj-lt"/>
              </a:rPr>
              <a:t>DE OLIKA ROLLERNA I ETT ÖPPET NÄT</a:t>
            </a:r>
          </a:p>
        </p:txBody>
      </p:sp>
      <p:sp>
        <p:nvSpPr>
          <p:cNvPr id="4" name="AutoShape 2" descr="data:image/jpg;base64,%20/9j/4AAQSkZJRgABAgEBLAEsAAD/4Q1qRXhpZgAATU0AKgAAAAgABwESAAMAAAABAAEAAAEaAAUAAAABAAAAYgEbAAUAAAABAAAAagEoAAMAAAABAAIAAAExAAIAAAAcAAAAcgEyAAIAAAAUAAAAjodpAAQAAAABAAAApAAAANAALcbAAAAnEAAtxsAAACcQQWRvYmUgUGhvdG9zaG9wIENTMyBXaW5kb3dzADIwMTI6MDM6MjggMTg6MjQ6MDQAAAAAA6ABAAMAAAABAAEAAKACAAQAAAABAAABlaADAAQAAAABAAAA+gAAAAAAAAAGAQMAAwAAAAEABgAAARoABQAAAAEAAAEeARsABQAAAAEAAAEmASgAAwAAAAEAAgAAAgEABAAAAAEAAAEuAgIABAAAAAEAAAw0AAAAAAAAAEgAAAABAAAASAAAAAH/2P/gABBKRklGAAECAABIAEgAAP/tAAxBZG9iZV9DTQAB/+4ADkFkb2JlAGSAAAAAAf/bAIQADAgICAkIDAkJDBELCgsRFQ8MDA8VGBMTFRMTGBEMDAwMDAwRDAwMDAwMDAwMDAwMDAwMDAwMDAwMDAwMDAwMDAENCwsNDg0QDg4QFA4ODhQUDg4ODhQRDAwMDAwREQwMDAwMDBEMDAwMDAwMDAwMDAwMDAwMDAwMDAwMDAwMDAwM/8AAEQgAYw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9VSSSSUpJJJJSklz/V8y5+U+hri2quBtaYkkBxc6FQ3P/ed95WNzHx2GLLPHHEZ8BMTLi4PVH5v0ZLxCxu9ekuTpc/1q/cfpDuVpbneJ+9Vp/wDGWMT/ALnJ/wCqf+gL4YOL9L8HaSWLud4n71yP+MCyxo6dte5s+tMEjvSpeU/4wDmM8MIwGPHfq4+L5Yyn+5/VbHLfDznzQxe5w8d+rh4vljx/vf1X0hJeEfaMj/Sv/wA4/wB6X2jI/wBK/wDzj/etX7x/V/F0/wDk2f8AxQP/AAv/ANePu6S8jptt9Cr9I/6Dfzj4fFS9W3/SP/zj/etiHw0yjGXuVxAS+X97/CeJzfFxiy5MftE+3OUL4vm4JcN/K+tJLhfqh1bNb1OvAfY63HvDgGPcXbHNa63dXunb9DbsXdKrzGCWGfATenED4N3leZjzGP3Igx14SD+8pJJJQthSSSSSn//Q9VSSSSUpJJJJTzHU/wDlC/8ArD/qWqsp9WzKGdSyWOLtzXAGGz+a1VPt2N4u/wA1cVzWLIeYzERP85Pp/WZBkgB8w+1t0/z1f9YLSWLRnY3rV6u+kPzVqfbKPF3+aqOfHMEXEjTs2eX9YJj6qP6OqZch/jC46d/178tK6n7Zj+Lv81cp9fLG3jA9OTt9aZ05NStfCMczz+ECJJ9fT/VTdL4bGQ5vESCB6v8A0nN5BJS9N/8AqUvTf/qV13sZv83L/FL0tju7dP8AMVf1G/kUlXZl0MqYxxdLWgHTuE/23H8Xf5pXWYdMcAf3Y/8ARfEedxz+9cx6T/O5On9eTu/VT/xQ4fxs/wDPVq9GXmf1RyqH/WPCY0nc42xIj/BWlemLM+Jfz0f7g/6UnY+DxI5eViv1h/6MFJJJKi6SkkkklP8A/9H1VJJJJSkkkklPCdc/5YzP64/6hioq91z/AJYy/wCuP+orVFc1n/ncn9+X/Sastz5lnR/P1/1gtZZNH8/X/WC1lnc580fJ1vhX83k/vf8AcqXPfW/jD/67/wCi10K57638Yf8A13/0WrXwH/tlg/6p/wCkcjtcn/uiH+F/0JPOJJJLunaZO5TJ3cplpR+UeQfIeb/3Tm/2mT/pydv6lf8AipwPjb/54uXrC8n+pX/ipwPjb/55uXrCzPiP87H+4P8ApSdH4d/Mn++fyipJJJUm6pJJJJT/AP/S9VSSSSUpJJJJT5j9ZepZNP1gzq2Bm1tgiWyfoV+azP2vl+DP83/arP1r/wDFJ1D/AIxv/nutZKz5YMRlImAJMj08XBzZ8oyzAmQBIuli9Vy3ZNQhn02/m+fxW5+0Mj+R/m/7Vy+J/Sqv67fyrfWV8SxYxOFRA9Pbxem/4tSOTBmMzxEZBv8A3Wz+0Mj+R/m/7VhfWjLus+yB23QWcD/i/NaixfrLzi/Cz/0Wn/A4R/0jg0H+U/8ASOR3/k9UfTIbEOR6z/L7kvWf5fcoJLteEdk/eM378vtRPz8gPcPbAJA9v+1N9vyP5H+b/tQLP5x/9Y/lUVaBNDyeMzYcZy5CYAkykdv6z0/1DzL7Prh02t23a510wIOmPkO8V7KvE/qB/wCLPpf9a/8A9t8he2LO5/8AnY/3B/0pM2CEYxqIAF9FJJJKmyqSSSSU/wD/0/VUkkklKSSSSU+a/XfpGZi9Xvz/AE3Pw8ra9tzQSGuDW1vrtj+b+hvZu+mua3N8V7ckoThskg1bn5fhsZzlMT4eI3XDxPi+I4faqtfz2/lW/uHivSUlU5n4b78on3OHhFfLxf8AdOn8LyfcMc4V7vHLjv8Am604f675tuHisX6yuaDi69rP/Ra9jVLrXVsfovS8jqmU176MVoc9tQBeQSGewPdW38799Hkfh33XmIZ/c4+Di9PDwXxwlj+bil++6J+K2K9r/n/+gPh29vj+BS3t8fwK9w6H1jG650rH6riMsroyQ4sbaAHja51Xvax1jPpM/fV5bX3v+p+Kz/Sf+q/5/wD6A/Olj2eo/X849j4qPqM8fwK+jUlKPiH+r/53/oLlyx8UjK/mJP2vkn+LXofUMnr+P1f0nV4OELHG97S1tjrGWYzKqN231P511j3s9jNn/CL1xMnVXNmOWfERWlAeC6MeEUpJJJRJUkkkkp//1PVUkkklKSSSSU+cdQf1P61/X/L+rz+oZHTumdMoNnp4jjW+wgY+51j5LXP9XJ9m9j2V01fo6vUustVXqXWPrF9VPqx1HFPWaOrXMymYuNkVWepk47XnIdd9t9T1PSsc3F9Ohj/U9C/1mep+hrXVdf8AqHgdX6m3rGPl5PS+pAbX5OI/Y54DfT9/5+/0/wBFvY/+a+mmwf8AF39XsToeV0dzbL255a/JynuAuc9nupsZYxrdnoP99X/gvq+pYkp4zqw619S8Xo3X6OsZOe/NLTnY19xsqsJaL3ek1+/9F6e+r1X/AKbf6drLFLHr671761/WXpI61l4mJjG+1rG2PcPa/bRTW1zv0NDd36VlPp72fol02B/iw6bj5mLkZufmdSp6eZw8TIeDUyCHMbsA/m2uZW70q/Tqf6f6T9H+jWj0z6l4XTetdT6xVkXPu6sLBbW7Ztb6jvV/R7WbvZ+buSU+Z4zuv9Q+o+T9Ybet5jT0jIZRj4zbHAQ40Oe+y9r23WWNdnfoH2b/AEWU+l/N/wA12nWM/I6j/ilfm5Tt+RdhVG1/7zg6trrD/Kft3q/if4venYv1XzPq0zKvdjZtzb33HZ6jS30Paz2ent/VGfmK+/6qYj/qoPqwb7RjCptPr+31NrXCz930/wA39xJT5bk4vWOnfUTpf1kxur5NRFhpx8OpxrqqrLrtpb6Tm+pdvq33vt/nfU9L/BLU619YurdY+sFXTMh/URgY+JRdfjdEbN9tltFOS+1+rdtDbcqtnv8AVrZ6f836l/qrssr6gdPyvqri/Vh+VeMXEs9Rtw2eoTNr9rvZs2/p/wB1Q6h/i96flXYOZi5eT0/qOBSzHbm4zmtfYytoqZ6427XWbPZuZs/R/orN9fpemlPFHq/1swvq517FtHVcfEqFNvTM/ObZTkMacrHpfjuyf9JZTb9Bl3+Dt/wdiqdYu+snS+jdC+sjet5VuZntgMc8ljA0NdQNjpZf7P6V9oZZ6713tX+LbpTeldQwbcrJyMnqrq3ZfULXB9x9OxmSxjNzdjWeoz3/AL//AG16c+qf4vendT6L03o9uVeynpQiqxmzc7TZ+k3Mc1JTz/Tcfq31e/xk4HR3dWyuoY/UMd12R9ocXBx9PKMFj3WM9l+H6lVjNljK3+h/xnpaxMr6rYmT9acT6zOusbk4VJoZSNvpkEXs3O9vqbv1t/5y20lKSSSSUpJJJJT/AP/V9VSXyqkkp+qkl8qpJKfqpJfKqSSn6qSXyqkkp+qkl8qpJKfqpJfKqSSn6qSXyqkkp+qkl8qpJKfqpJfKqSSn6qSXyqkkp//Z/+0SnFBob3Rvc2hvcCAzLjAAOEJJTQQlAAAAAAAQAAAAAAAAAAAAAAAAAAAAADhCSU0ELwAAAAAASiABAQBIAAAASAAAAAAAAAAAAAAA0AIAAEACAAAAAAAAAAAAABgDAABkAgAAAAHAAwAAsAQAAAEADycBAGxsdW4AAAAAAAAAAAAAOEJJTQPtAAAAAAAQASwAAAABAAIBLAAAAAEAAjhCSU0EJgAAAAAADgAAAAAAAAAAAAA/gAAAOEJJTQQNAAAAAAAEAAAAeD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AAAAAAAAAgABOEJJTQQCAAAAAAAEAAAAADhCSU0EMAAAAAAAAgEBOEJJTQQtAAAAAAAGAAEAAAACOEJJTQQIAAAAAAAQAAAAAQAAAkAAAAJAAAAAADhCSU0EHgAAAAAABAAAAAA4QklNBBoAAAAAA0kAAAAGAAAAAAAAAAAAAAD6AAABlQAAAAoAVQBuAHQAaQB0AGwAZQBkAC0AMwAAAAEAAAAAAAAAAAAAAAAAAAAAAAAAAQAAAAAAAAAAAAABlQAAAPoAAAAAAAAAAAAAAAAAAAAAAQAAAAAAAAAAAAAAAAAAAAAAAAAQAAAAAQAAAAAAAG51bGwAAAACAAAABmJvdW5kc09iamMAAAABAAAAAAAAUmN0MQAAAAQAAAAAVG9wIGxvbmcAAAAAAAAAAExlZnRsb25nAAAAAAAAAABCdG9tbG9uZwAAAPoAAAAAUmdodGxvbmcAAAGVAAAABnNsaWNlc1ZsTHMAAAABT2JqYwAAAAEAAAAAAAVzbGljZQAAABIAAAAHc2xpY2VJRGxvbmcAAAAAAAAAB2dyb3VwSURsb25nAAAAAAAAAAZvcmlnaW5lbnVtAAAADEVTbGljZU9yaWdpbgAAAA1hdXRvR2VuZXJhdGVkAAAAAFR5cGVlbnVtAAAACkVTbGljZVR5cGUAAAAASW1nIAAAAAZib3VuZHNPYmpjAAAAAQAAAAAAAFJjdDEAAAAEAAAAAFRvcCBsb25nAAAAAAAAAABMZWZ0bG9uZwAAAAAAAAAAQnRvbWxvbmcAAAD6AAAAAFJnaHRsb25nAAABlQAAAAN1cmxURVhUAAAAAQAAAAAAAG51bGxURVhUAAAAAQAAAAAAAE1zZ2VURVhUAAAAAQAAAAAABmFsdFRhZ1RFWFQAAAABAAAAAAAOY2VsbFRleHRJc0hUTUxib29sAQAAAAhjZWxsVGV4dFRFWFQAAAABAAAAAAAJaG9yekFsaWduZW51bQAAAA9FU2xpY2VIb3J6QWxpZ24AAAAHZGVmYXVsdAAAAAl2ZXJ0QWxpZ25lbnVtAAAAD0VTbGljZVZlcnRBbGlnbgAAAAdkZWZhdWx0AAAAC2JnQ29sb3JUeXBlZW51bQAAABFFU2xpY2VCR0NvbG9yVHlwZQAAAABOb25lAAAACXRvcE91dHNldGxvbmcAAAAAAAAACmxlZnRPdXRzZXRsb25nAAAAAAAAAAxib3R0b21PdXRzZXRsb25nAAAAAAAAAAtyaWdodE91dHNldGxvbmcAAAAAADhCSU0EKAAAAAAADAAAAAE/8AAAAAAAADhCSU0EFAAAAAAABAAAAAI4QklNBAwAAAAADFAAAAABAAAAoAAAAGMAAAHgAAC5oAAADDQAGAAB/9j/4AAQSkZJRgABAgAASABIAAD/7QAMQWRvYmVfQ00AAf/uAA5BZG9iZQBkgAAAAAH/2wCEAAwICAgJCAwJCQwRCwoLERUPDAwPFRgTExUTExgRDAwMDAwMEQwMDAwMDAwMDAwMDAwMDAwMDAwMDAwMDAwMDAwBDQsLDQ4NEA4OEBQODg4UFA4ODg4UEQwMDAwMEREMDAwMDAwRDAwMDAwMDAwMDAwMDAwMDAwMDAwMDAwMDAwMDP/AABEIAGM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PVUkkklKSSSSUpJc/1fMuflPoa4tqrgbWmJJAcXOhUNz/3nfeVjcx8dhiyzxxxGfATEy4uD1R+b9GS8QsbvXpLk6XP9av3H6Q7laW53ifvVaf8AxljE/wC5yf8Aqn/oC+GDi/S/B2kli7neJ+9cj/jAssaOnbXubPrTBI70qXlP+MA5jPDCMBjx36uPi+WMp/uf1Wxy3w8580MXucPHfq4eL5Y8f739V9ISXhH2jI/0r/8AOP8Ael9oyP8ASv8A84/3rV+8f1fxdP8A5Nn/AMUD/wAL/wDXj7ukvI6bbfQq/SP+g384+HxUvVt/0j/84/3rYh8NMoxl7lcQEvl/e/wnic3xcYsuTH7RPtzlC+L5uCXDfyvrSS4X6odWzW9TrwH2Otx7w4Bj3F2xzWut3V7p2/Q27F3Sq8xglhnwE3pxA+Dd5XmY8xj9yIMdeEg/vKSSSULYUkkkkp//0PVUkkklKSSSSU8x1P8A5Qv/AKw/6lqrKfVsyhnUslji7c1wBhs/mtVT7djeLv8ANXFc1iyHmMxET/OT6f1mQZIAfMPtbdP89X/WC0li0Z2N61ervpD81an2yjxd/mqjnxzBFxI07Nnl/WCY+qj+jqmXIf4wuOnf9e/LSup+2Y/i7/NXKfXyxt4wPTk7fWmdOTUrXwjHM8/hAiSfX0/1U3S+GxkObxEgger/ANJzeQSUvTf/AKlL03/6ldd7Gb/Ny/xS9LY7u3T/ADFX9Rv5FJV2ZdDKmMcXS1oB07hP9tx/F3+aV1mHTHAH92P/AEXxHncc/vXMek/zuTp/Xk7v1U/8UOH8bP8Az1avRl5n9Ucqh/1jwmNJ3ONsSI/wVpXpizPiX89H+4P+lJ2Pg8SOXlYr9Yf+jBSSSSoukpJJJJT/AP/R9VSSSSUpJJJJTwnXP+WMz+uP+oYqKvdc/wCWMv8Arj/qK1RXNZ/53J/fl/0mrLc+ZZ0fz9f9YLWWTR/P1/1gtZZ3OfNHydb4V/N5P73/AHKlz31v4w/+u/8AotdCue+t/GH/ANd/9Fq18B/7ZYP+qf8ApHI7XJ/7oh/hf9CTziSSS7p2mTuUyd3KZaUflHkHyHm/905v9pk/6cnb+pX/AIqcD42/+eLl6wvJ/qV/4qcD42/+ebl6wsz4j/Ox/uD/AKUnR+HfzJ/vn8oqSSSVJuqSSSSU/wD/0vVUkkklKSSSSU+Y/WXqWTT9YM6tgZtbYIlsn6Ffmsz9r5fgz/N/2qz9a/8AxSdQ/wCMb/57rWSs+WDEZSJgCTI9PFwc2fKMswJkASLpYvVct2TUIZ9Nv5vn8VuftDI/kf5v+1cvif0qr+u38q31lfEsWMThUQPT28Xpv+LUjkwZjM8RGQb/AN1s/tDI/kf5v+1YX1oy7rPsgdt0FnA/4vzWosX6y84vws/9Fp/wOEf9I4NB/lP/AEjkd/5PVH0yGxDkes/y+5L1n+X3KCS7XhHZP3jN+/L7UT8/ID3D2wCQPb/tTfb8j+R/m/7UCz+cf/WP5VFWgTQ8njM2HGcuQmAJMpHb+s9P9Q8y+z64dNrdt2uddMCDpj5DvFeyrxP6gf8Aiz6X/Wv/APbfIXtizuf/AJ2P9wf9KTNghGMaiABfRSSSSpsqkkkklP8A/9P1VJJJJSkkkklPmv136RmYvV78/wBNz8PK2vbc0Ehrg1tb67Y/m/ob2bvprmtzfFe3JKE4bJINW5+X4bGc5TE+HiN1w8T4viOH2qrX89v5Vv7h4r0lJVOZ+G+/KJ9zh4RXy8X/AHTp/C8n3DHOFe7xy47/AJutOH+u+bbh4rF+srmg4uvaz/0WvY1S611bH6L0vI6plNe+jFaHPbUAXkEhnsD3Vt/O/fR5H4d915iGf3OPg4vTw8F8cJY/m4pfvuifitiva/5//oD4dvb4/gUt7fH8CvcOh9YxuudKx+q4jLK6MkOLG2gB42udV72sdYz6TP31eW197/qfis/0n/qv+f8A+gPzpY9nqP1/OPY+Kj6jPH8Cvo1JSj4h/q/+d/6C5csfFIyv5iT9r5J/i16H1DJ6/j9X9J1eDhCxxve0tbY6xlmMyqjdt9T+ddY97PYzZ/wi9cTJ1VzZjlnxEVpQHgujHhFKSSSUSVJJJJKf/9T1VJJJJSkkkklPnHUH9T+tf1/y/q8/qGR07pnTKDZ6eI41vsIGPudY+S1z/VyfZvY9ldNX6Or1LrLVV6l1j6xfVT6sdRxT1mjq1zMpmLjZFVnqZOO15yHXfbfU9T0rHNxfToY/1PQv9Znqfoa11XX/AKh4HV+pt6xj5eT0vqQG1+TiP2OeA30/f+fv9P8ARb2P/mvppsH/ABd/V7E6HldHc2y9ueWvycp7gLnPZ7qbGWMa3Z6D/fV/4L6vqWJKeM6sOtfUvF6N1+jrGTnvzS052NfcbKrCWi93pNfv/Renvq9V/wCm3+nayxSx6+u9e+tf1l6SOtZeJiYxvtaxtj3D2v20U1tc79DQ3d+lZT6e9n6JdNgf4sOm4+Zi5Gbn5nUqenmcPEyHg1MghzG7AP5trmVu9Kv06n+n+k/R/o1o9M+peF03rXU+sVZFz7urCwW1u2bW+o71f0e1m72fm7klPmeM7r/UPqPk/WG3reY09IyGUY+M2xwEONDnvsva9t1ljXZ36B9m/wBFlPpfzf8ANdp1jPyOo/4pX5uU7fkXYVRtf+84Ora6w/yn7d6v4n+L3p2L9V8z6tMyr3Y2bc299x2eo0t9D2s9np7f1Rn5ivv+qmI/6qD6sG+0YwqbT6/t9Ta1ws/d9P8AN/cSU+W5OL1jp31E6X9ZMbq+TURYacfDqca6qqy67aW+k5vqXb6t977f531PS/wS1OtfWLq3WPrBV0zIf1EYGPiUXX43RGzfbZbRTkvtfq3bQ23KrZ7/AFa2en/N+pf6q7LK+oHT8r6q4v1YflXjFxLPUbcNnqEza/a72bNv6f8AdUOof4ven5V2DmYuXk9P6jgUsx25uM5rX2MraKmeuNu11mz2bmbP0f6KzfX6XppTxR6v9bML6udexbR1XHxKhTb0zPzm2U5DGnKx6X47sn/SWU2/QZd/g7f8HYqnWLvrJ0vo3QvrI3reVbmZ7YDHPJYwNDXUDY6WX+z+lfaGWeu9d7V/i26U3pXUMG3KycjJ6q6t2X1C1wfcfTsZksYzc3Y1nqM9/wC//wBtenPqn+L3p3U+i9N6PblXsp6UIqsZs3O02fpNzHNSU8/03H6t9Xv8ZOB0d3VsrqGP1DHddkfaHFwcfTyjBY91jPZfh+pVYzZYyt/of8Z6WsTK+q2Jk/WnE+szrrG5OFSaGUjb6ZBF7Nzvb6m79bf+cttJSkkkklKSSSSU/wD/1fVUl8qpJKfqpJfKqSSn6qSXyqkkp+qkl8qpJKfqpJfKqSSn6qSXyqkkp+qkl8qpJKfqpJfKqSSn6qSXyqkkp+qkl8qpJKf/2ThCSU0EIQAAAAAAVQAAAAEBAAAADwBBAGQAbwBiAGUAIABQAGgAbwB0AG8AcwBoAG8AcAAAABMAQQBkAG8AYgBlACAAUABoAG8AdABvAHMAaABvAHAAIABDAFMAMwAAAAEAOEJJTQQGAAAAAAAHAAgAAAABAQD/4Q/QaHR0cDovL25zLmFkb2JlLmNvbS94YXAvMS4wLwA8P3hwYWNrZXQgYmVnaW49Iu+7vyIgaWQ9Ilc1TTBNcENlaGlIenJlU3pOVGN6a2M5ZCI/PiA8eDp4bXBtZXRhIHhtbG5zOng9ImFkb2JlOm5zOm1ldGEvIiB4OnhtcHRrPSJBZG9iZSBYTVAgQ29yZSA0LjEtYzAzNiA0Ni4yNzY3MjAsIE1vbiBGZWIgMTkgMjAwNyAyMjo0MDowOCAgICAgICAgIj4gPHJkZjpSREYgeG1sbnM6cmRmPSJodHRwOi8vd3d3LnczLm9yZy8xOTk5LzAyLzIyLXJkZi1zeW50YXgtbnMjIj4gPHJkZjpEZXNjcmlwdGlvbiByZGY6YWJvdXQ9IiIgeG1sbnM6ZGM9Imh0dHA6Ly9wdXJsLm9yZy9kYy9lbGVtZW50cy8xLjEvIiB4bWxuczp4YXA9Imh0dHA6Ly9ucy5hZG9iZS5jb20veGFwLzEuMC8iIHhtbG5zOnhhcE1NPSJodHRwOi8vbnMuYWRvYmUuY29tL3hhcC8xLjAvbW0vIiB4bWxuczpzdFJlZj0iaHR0cDovL25zLmFkb2JlLmNvbS94YXAvMS4wL3NUeXBlL1Jlc291cmNlUmVmIyIgeG1sbnM6cGhvdG9zaG9wPSJodHRwOi8vbnMuYWRvYmUuY29tL3Bob3Rvc2hvcC8xLjAvIiB4bWxuczp0aWZmPSJodHRwOi8vbnMuYWRvYmUuY29tL3RpZmYvMS4wLyIgeG1sbnM6ZXhpZj0iaHR0cDovL25zLmFkb2JlLmNvbS9leGlmLzEuMC8iIGRjOmZvcm1hdD0iaW1hZ2UvanBlZyIgeGFwOkNyZWF0b3JUb29sPSJBZG9iZSBQaG90b3Nob3AgQ1MzIFdpbmRvd3MiIHhhcDpDcmVhdGVEYXRlPSIyMDEyLTAzLTI4VDE4OjI0OjA0KzAxOjAwIiB4YXA6TW9kaWZ5RGF0ZT0iMjAxMi0wMy0yOFQxODoyNDowNCswMTowMCIgeGFwOk1ldGFkYXRhRGF0ZT0iMjAxMi0wMy0yOFQxODoyNDowNCswMTowMCIgeGFwTU06RG9jdW1lbnRJRD0idXVpZDowRTkyMzA2NURENzhFMTExODdEMEE3MEY5NDlEOTEzMSIgeGFwTU06SW5zdGFuY2VJRD0idXVpZDowRjkyMzA2NURENzhFMTExODdEMEE3MEY5NDlEOTEzMSIgcGhvdG9zaG9wOkNvbG9yTW9kZT0iMyIgcGhvdG9zaG9wOklDQ1Byb2ZpbGU9InNSR0IgSUVDNjE5NjYtMi4xIiBwaG90b3Nob3A6SGlzdG9yeT0iIiB0aWZmOk9yaWVudGF0aW9uPSIxIiB0aWZmOlhSZXNvbHV0aW9uPSIzMDAwMDAwLzEwMDAwIiB0aWZmOllSZXNvbHV0aW9uPSIzMDAwMDAwLzEwMDAwIiB0aWZmOlJlc29sdXRpb25Vbml0PSIyIiB0aWZmOk5hdGl2ZURpZ2VzdD0iMjU2LDI1NywyNTgsMjU5LDI2MiwyNzQsMjc3LDI4NCw1MzAsNTMxLDI4MiwyODMsMjk2LDMwMSwzMTgsMzE5LDUyOSw1MzIsMzA2LDI3MCwyNzEsMjcyLDMwNSwzMTUsMzM0MzI7MDQyMDk2QzdGQ0UwNkUwODc4MjUxNjJCMjYyNDRFMkEiIGV4aWY6UGl4ZWxYRGltZW5zaW9uPSI0MDUiIGV4aWY6UGl4ZWxZRGltZW5zaW9uPSIyNTAiIGV4aWY6Q29sb3JTcGFjZT0iM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s1RjM3MzgyNTlDODEyQ0JERTgxMDU5MzQ4NkRGNUQ0NCI+IDx4YXBNTTpEZXJpdmVkRnJvbSBzdFJlZjppbnN0YW5jZUlEPSJ1dWlkOjA5OTIzMDY1REQ3OEUxMTE4N0QwQTcwRjk0OUQ5MTMxIiBzdFJlZjpkb2N1bWVudElEPSJ1dWlkOjA5OTIzMDY1REQ3OEUxMTE4N0QwQTcwRjk0OUQ5MTMx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OQWRvYmUAZEAAAAAB/9sAhAABAQEBAQEBAQEBAQEBAQEBAQEBAQEBAQEBAQEBAQEBAQEBAQEBAQEBAQEBAgICAgICAgICAgIDAwMDAwMDAwMDAQEBAQEBAQEBAQECAgECAgMDAwMDAwMDAwMDAwMDAwMDAwMDAwMDAwMDAwMDAwMDAwMDAwMDAwMDAwMDAwMDAwP/wAARCAD6AZUDAREAAhEBAxEB/90ABAAz/8QBogAAAAYCAwEAAAAAAAAAAAAABwgGBQQJAwoCAQALAQAABgMBAQEAAAAAAAAAAAAGBQQDBwIIAQkACgsQAAIBAwQBAwMCAwMDAgYJdQECAwQRBRIGIQcTIgAIMRRBMiMVCVFCFmEkMxdScYEYYpElQ6Gx8CY0cgoZwdE1J+FTNoLxkqJEVHNFRjdHYyhVVlcassLS4vJkg3SThGWjs8PT4yk4ZvN1Kjk6SElKWFlaZ2hpanZ3eHl6hYaHiImKlJWWl5iZmqSlpqeoqaq0tba3uLm6xMXGx8jJytTV1tfY2drk5ebn6Onq9PX29/j5+hEAAgEDAgQEAwUEBAQGBgVtAQIDEQQhEgUxBgAiE0FRBzJhFHEIQoEjkRVSoWIWMwmxJMHRQ3LwF+GCNCWSUxhjRPGisiY1GVQ2RWQnCnODk0Z0wtLi8lVldVY3hIWjs8PT4/MpGpSktMTU5PSVpbXF1eX1KEdXZjh2hpamtsbW5vZnd4eXp7fH1+f3SFhoeIiYqLjI2Oj4OUlZaXmJmam5ydnp+So6SlpqeoqaqrrK2ur6/9oADAMBAAIRAxEAPwD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Q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0d/j37r3Xvfuvde9+691737r3Xvfuvde9+691737r3Xvfuvde9+691737r3XRIUXP/Ef0J/JH9PfvTrwFekZvPsTZnXuMOX3luCgwNESywGrkvU1kqrqMNDRQiWsrZQPqsSMR+be449xvdv269pNlXf/AHF5qtdr29sJ4rVlkNQKRQoGlkIJFSiMFBBcqDXp+C2nun0QRlvmOH7ei0Vfzo6Yp5nigoN95CNSQKmkwWMihksbXRMjnqCqt+eYxx7wo3T+9F+7ht15NbQbRzTeQoaCWCztPCb5r424QvT7UH2dHSctbgyhi8S/aW/6B6jf7Pd0/wD86LsT/wA823f/ALK/Zb/ydV+7r/0yvOP/AGR7f/3terf1X3D/AH7D+1v+gevf7Pd0/wD86LsT/wA823v/ALK/fv8Ak6r93X/plecf+yPb/wDva9e/qvuH+/Yf2t/0D17/AGe7p7/nRdh/+efbv+2/4+v37/k6r93X/plecf8Asj2//va9e/qvuH+/Yf2t/wBA9e/2e7p7/nR9h8/9Wfb3+H/Z1/4+9/8AJ1X7utCf6q84/wDZHt//AHtevf1X3CtPFh/a3/QPS+218qOu91Y3+KY7Fbwip/uJqbRWY7DxzeSHTrOmHPTppOsW9V/8PYd3X+97+7Ns919Jdco87GXSG7bLbSKGtOO7g1x6dH22+2u/brbC6t7m1Eeor3O4NRx4RkUz69KH/ZhNlf8AOv3L/wCcWM/+vHst/wCTx/3Xf+mO55/7Ids/73HRh/rScy/8pdl/vcn/AFq69/swmyv+dfub/wA4cZ/9ePfv+Tx/3Xf+mO55/wCyHbP+9x17/Wk5l/5S7L/e5P8ArV17/ZhNlf8AOv3L/wCcWM/+vHv3/J4/7rv/AEx3PP8A2Q7Z/wB7jr3+tJzL/wApdl/vcn/Wrrr/AGYTZP8Azr9zf+cON/8Arx79/wAnj/uu/wDTHc8/9kO2f97jr3+tJzL/AMpdl/vcn/Wrrv8A2YTZX/Ov3N/5w4z/AOvHv3/J4/7rv/THc8/9kO2f97jr3+tJzL/yl2X+9yf9auuLfIbZKI7nH7mtGjubUOMvZEZzb/cx9bL7vF/fF/dfllihXk/njU7AD/EdspUmgr/u4+fWx7R8ykqPq7KpNPjk/wCtPz6plyP/AApS+B2MyFdjajrb5UtPj6ypoZ2i2F1W0TTUkzwSNEz91ozRl4zpJUEj8D30Nsvd3lq/srS+hs70QzRJIoKRghXUMK0mIrQ5oSK+Z6zssv7pr7yN9Z2l7DzZyYIpoldQbzca0dQwrTaSK0OaE58+of8A0EwfAn/n2nyt/wDQA6q/+3d7Vf66XL3/ACi3n+8R/wDW3pV/yaP+8r/01vJf/ZbuP/ep69/0EwfAn/n2nyt/9ADqr/7d3v3+uly9/wAot5/vEf8A1t69/wAmj/vK/wDTW8l/9lu4/wDep69/0EwfAn/n2nyt/wDQA6q/+3d79/rpcvf8ot5/vEf/AFt69/yaP+8r/wBNbyX/ANlu4/8Aep69/wBBMHwJ/wCfafK3/wBADqr/AO3d79/rpcvf8ot5/vEf/W3r3/Jo/wC8r/01vJf/AGW7j/3qevf9BMHwJ/59p8rf/QA6q/8At3e/f66XL3/KLef7xH/1t69/yaP+8r/01vJf/ZbuP/ep6VOzv+FGPwc3xnqfb2J66+UEFdUxVM0cmQ2L1hDShKWFp5A70/ctVKGKIbWQ3P8AT3I/tQ494udbHkTlf9HeLiOV1a57IQIk1tqaLxnBIGKRmp4kcesWvvkfdI9yvuP+xW//AHhPdvd9lvuStturW3li2qa5uLwvdyiGIpFd2ljCVDGrlrhSFyoY46GD/h8b4j3t/cf5A/8AoIbA/wDtpe8sv+A590P+jxsf/Oe5/wC2PrjN/wAnFfY//pneZ/8Asmsv+9j17/h8X4j/APPD/IH/ANBDr/8A+2l79/wHPuh/0eNj/wCc9z/2x9a/5OK+x/8A0zvNH/ZLZf8Aex69/wAPjfEf/nh/kD/6CGwP/to+/f8AAc+6H/R42P8A5z3P/bH17/k4r7H/APTO8z/9k1l/3sevf8Pi/Ef/AJ4f5A/+gh1//wDbS9+/4Dn3Q/6PGx/857n/ALY+vf8AJxX2P/6Z3mj/ALJbL/vY9Tsf/O7+H9ZVRU9XtvvTDwOwV6/IbK2rUUsAJsWkiwu/8tkGUfX9uBz/AIX9prr7oPunbwySRXuzzyBSQkc8+pqeS67ZEr/pmUfPpXZ/3hnsZdzxRSbTzFBGzUMklta6EH8TeHfO9P8ASox+XVi/SfyP6U+ROAk3H052BhN6UVKIxlKOilelzmEllUFYM5gMglJmcVISbAzQrHIQdDMBf3AfNnI/NfI18u381bJPZ3DfCXFY3Hqkq6o3+YViRwIB6ys5A90+QPdDbW3Tkbma3vrdfjVapLH5fqQyBZUFcBimk/hYjobgQRcfT/bewp69D8GuR13791vr3v3Xuve/de697917r3v3Xuve/de697917r3v3Xuve/de697917r3v3Xuve/de697917r/9Lf49+691737r3Xvfuvde9+691737r3Xvfuvde9+691737r3Xvfuvde9+690jOwd44vr/Zuf3lmCTQ4CglrWhVgslXPbxUdDCSDaatq5EiXg2L3+nuPPdf3E2X2m9vOa/cXmBS227VatNoHxSSfBFEv9KWV0jBNQurUcAkPW8D3U0dunFzT8uqJ+wOwdz9m7nrd1bqrWqa2qZlpaZWb7LFUOotBjcdASRT0kCEDj1SNd3JYk+/lf93/AHh5z96+dt053543Jp724c+HECTDbRfghhQkBVQADGWILMSepQs7OKxhS3gTSycT616RLHj6c/n+g5Nvpzfn3FlfIN2n0/2elWW+M168PxY8f76/19t/bx69142J4PH1PI4t/rW974eXXuujzf8AI/p9LW5/PPJ9+9OvddgfS30BP+9i/wCffq4P5f5etjiP9XmOjVdNf8ef/wCRbIf9cfcR88/8lz/mwn/P3Uo8m/8AJGX/AJrP/k6FYH6WJN/8P9hf6cewb0LOuze/0+n0N/6/Xj37r3XiB9Te4/P/ACIf4+/de69cHj/C/wCbkf8AE+/de67+lz/xU/7x7917rDNxT1A+n+T1HH5/zEv+Jv7U2X+51l/zVT/j462vxxf6b/KOvnS7u/4+vc//AIcOa/8AdlU+/re5b/5V3YP+eKD/AKtJ19QXLn/KvbF/zxwf9W16T3s66Oeve/de697917r3v3Xuve/de6HD49f8zRxH/UDmP/dfN7zA+4l/4khyx/zyXv8A1YPXEH/mYf8A/kYHur/0vdk/7TU6sF/4j/e/9h77zdfnSHz69/t/99/vPv3Xuvf7f37r3Xr/AOvz/h9PfuvcOuQIBA/wPI+vPH5txf3oiuK063SvmKfnToUumu5ew+hewsD2X1huGq27ujA1COJYWZqHL0BdTWYHPUQZIspg8nFdJ4JLixDIVkVWAV5y5N2LnzYLrl/mWxSexlB+TI1DpeM0qrKcgg5IoRSvQ55B9xOafbLmex5u5S3R7fdIGB7SdEi8HSRKUdHWqsCPOooQCN334yd67e+SfSGw+4tuRLRwbrxZbK4jyiaTAbkx00mO3FgpZAbucbl6aVEcgGSHQ9hq98e+fuTr/kHm3eeVdxbVNayUVxweNgGjcf6ZCKjyao8uvof9p/cfa/djkDlznral0RXkI8SOoJhmTtliNP4HBofNSrYr0PXsHdSN1737r3Xvfuvde9+691737r3Xvfuvde9+691737r3Xvfuvde9+691737r3Xvfuvde9+691//T3+Pfuvde9+691737r3Xvfuvde9+691737r3Xvfuvde9+691737r3XvfuvdE4+ctXNT9LU0ETlY8jvbA0lSASNcMVFmciiH8Efc0EZ544986f7z/dbvbfu22UFrMUivOZbOCWn4o/pr6bSfUa4UP5dCHlpFbcHLCumMkfbqXqoTg88XNrek/4/k2B9/PA1NCaR616H9dRL+vXh9b/AJH+H9f9ifbf+Dr3XuLn/YX4J+n0+n09+6916wPJIvbm1rGx9+z17r1rnn6/4Ajgi3+t79X9nXuuXAtf+pP+xuD795H8v8vW/Mf6vTo1HTR/353/AJF8jbn6/wCZt7iPnr/kuf8ANhP+fupR5N/5Iy/81n/ydCwDf/fH/iQOfYN6FnXdxe1+f6e/de69/vr/AOt+P6+/de69x9P6/wC3/wBsffutde9+631in/zFR/1D1H+w/Yk9qbL/AHOsv+aqf8fHW1+OL/Tf5uvnSbu/4+vc/wD4cOa/92VT7+t7lv8A5V3YP+eKD/q0nX1Bcuf8q9sX/PHB/wBW16T3s66Oeve/de697917r3v3Xuve/de6HD48i/aOI/6gcwf9tj5veX/3Ev8AxJDlj/nkvf8AqweuIP8AzMP/APyMD3V/6Xuyf9pqdWC8Di9v99/j77z9fnSGtevf63Pv3Xuve/de69xz/j7917r3+H49+6914f77n/fWPvwp58Ot+Yqetrz+R9VTVHxF3jDLIzR0Pfu8aalQklYIZdjdZ5CSOMHhUarrpXsOCzk/Un3zM++FFHF7obSUQAtskBJ82P1N2oY/OgA+wDrtX/d2zyzexu+pIxIi5mulXNe36Owf8sscfn59XH+8Uus8+ve/de697917r3v3Xuve/de697917r3v3Xuve/de697917r3v3Xuve/de697917r3v3Xuv/U3+Pfuvde9+691737r3Xvfuvde9+691737r3Xvfuvde9+691737r3XvfuvdEu+dn/ADJzD/8AiQcL/wC6Pc39ffNb+9P/APEc+XP/ABbbT/tA3PoRcsf8lF/+aR/48vVRw/At/t+P6/j8+/nxPCvy/wAvQ+68Qfrf/YD/AA/3v3UU9Ovdd3/2H+9cE/7bge9de66+pH0+vFufpbj8f1976910AQfxxf8AB/p/W3v3Hr3XK1/95Fx/rj37gD9o/wAvWxxH+r06NT01f+53+P8AFsj/ALf9n3EfPX/Jc/5sJ/z91KPJv/JGX/ms/wDk6Fj/ABvf6/6319g3oWdd88/7x7917r3/ABS/+v8A8Tx7917rq4H+H+8f73+R7917r1gARbj/AHv/AIn37r3WKb/gPUW+n29R/wBaJf6+1Nn/ALnWX/NVP+Pjra/HF/pv83Xzpd3f8fXuf/w4c1/7sqn39b3Lf/Ku7B/zxQf9Wk6+oLlz/lXti/544f8Aq2vSe9nXRz1737r3Xvfuvde9+691737r3Q4fHn/maOI/6gMz/vOPm95f/cS/8SQ5Y/55L3/qweuIP/Mw/wD/ACMD3V/6Xuyf9pqdWCn/AJH77zdfnSefXh/vuD7317rr+lz/AL7n8f7H37r32Drvn63/ANh/xT83v7917rq35/P9fr/xr37r3Xf+x/Pv3XutrP8Akbf9klb+/wDFht3f++56o980fvj/APT0dn/6UcH/AGk3nXaX+7n/AOnIczf+LTc/9oO29XMe8Tes+uve/de697917r3v3Xuve/de697917r3v3Xuve/de697917r3v3Xuve/de697917r3v3Xuv/1d/j37r3Xvfuvde9+691737r3Xvfuvde9+691737r3Xvfuvde9+691737r3RLvnYP+MOYb6f8zBwh5/7Ue5v95981v70/wD8Rz5c/wDFttP+0Dc+hFyx/wAlF/8Amkf+PL1Uff6c3v8A639fxb38+BGPy6H3Xrj/AGP0+ov/AIf737rnr3Xvz/vX4H5v+Pfuvdd35/Fvz/Uf8a9+6310Lfj6f7x/sD+ffj8+tdd88f7H/iPe/wAJ+0f5etjiP9Xp0anpr/jzv/Itkf8Arj7iPnn/AJLn/NhP+fupR5O/5Iy/81n/AMnQsW/2HFuP8fYN6FfXXNvz/twD/vHHv3W+u/oPx/t/x/tuPfutdeBv/T/YG/v3W+urn+lj/vvzb+nv3XusUxvBUH8GnqP+tEvtTZf7nWP/ADVT/j468vxxf6b/ADdfOl3d/wAfXuf/AMOHNf8Auyqff1vct/8AKu7B/wA8MH/VpOvqD5c/5V7Yv+eOD/q2vSe9nXRz1737r3Xvfuvde9+691737r3Q3/Hn/maGH/6gcx/7gTe8wPuJ/wDiSPLH/PJe/wDVg9cQP+Zh3/5F/wC6v/S92T/tOTqwdhY/1sbD/ff63vvKOA6/OlHn11/sAf8Affj3vr359eNvz/vv9t7917r3+I+p/r7917/B17/ff7x7917r39eP+N+/de/Praz/AJG3/ZJW/v8AxYbd3/vueqPp75offH/6ejs//Sjg/wC0m867S/3c/wD05Dmb/wAWm5/7Qdt6uY94ndZ9de9+691737r3Xvfuvde9+691737r3Xvfuvde9+691737r3Xvfuvde9+691737r3Xvfuvdf/W3+Pfuvde9+691737r3Xvfuvde9+691737r3Xvfuvde9+691737r3XvfuvdEv+df/ADJzD/8AiQcL/wC6Pc3vmt/en/8AiOfLv/i22n/aBufQi5Y/5KL/APNI/wDHl6qP+g44sPp/Tm/+P19/Pic/s/y9D7rifre30B/1gbD+nP091+XXuuxf888/7b/eP6H3rHXuu+P+I/P+Hv3W+urc/kAfgcf6/wBOffv8PWuu/wCnJHP5vzyOOefe/I/6vXrfmP8AV6dGo6bsdnAfg5fI3/6xf8T7iPnn/kuf82E/5+6lHk3/AJIy/wDNZ/8AJ0LP+xP++/x+t/YN6FnXv6f74n/W9+691768j37r3Xr/AO3P0/2Hv3XuuuLfkf7D/eLfj37r3WOb/gPUf9Q0/wDh/uiT8e1Nl/udY/8ANVP+Pjry/HF/pv8AN186Td3/AB9e5/8Aw4c1/wC7Kp9/W9y3/wAq7sH/ADwwf9Wk6+oPlz/lXti/544P+ra9J72ddHPXvfuvde9+691737r3XvfuvdDd8ef+Zo4j/qBzH/uvm95ffcTP/gR/K3/PDfH/AKoHriD/AMzDw/7Bge6v/S92T/tOTqwe9/zz/ri/++HvvOOA6/OkPE466+nH4/1x/wAj9+63x68bfk/7z731rPl14C359+68TXy68f8AX5/p/j79178uvAf1+v8AvXv3Xvs62tP5G3/ZJW/v/Fht2/8Avuep/fND74//AE9HZ/8ApRwf9pN512l/u5/+nIczf+LTc/8AaDtvVzHvE7rPrr3v3Xuve/de697917r3v3Xuve/de697917r3v3Xuve/de697917r3v3Xuve/de697917r//19/j37r3Xvfuvde9+691737r3Xvfuvde9+691737r3Xvfuvde9+691737r3RLvnZx05hv/Eg4T/ecHuYe+a/96d/4jny7/4ttp/2gbn0IuWSRuEhAr+kf+PL1Udyw/pf6/X/AHw9/PjQVp8vl6/b0PgHIr4f8x16/J5H+2/qLf8AEe/af9WP8/W6P/vv/jQ66DEj/Y8H/D/W960CvH/B/n69R/8AfX8x12b/AItb6Wsf99/t/e9I8/8AJ/n63R/99fzHXQJHF1P4A5/H/Gveio+f8v8AP1qj/wC+/wDjQ67N+P6/4XsLWPP+v73pAUknz+Xz6q5KjIoeJyDQeeKitaY6NV02bbN/F/4vkP6838H9Ra/PuIeegf34Kj/QE/5+6lXlAU2ftBKeM1KihpRfIV/ydCvzwb/4gf7D2DQPXH+r7OhV3EYTP2n/ADdeu35t/sD73Rf4h/P/ADdeAbzWg+3/AGOveo8W/wBjf36i/wAY/n/m6t2/6v8Aiuvc/U8ED63H1I549+oP4x/P/N1Wo/hP8/8AN13zfixvz9f9b36i/wAY/n/m69/tT/P/ADdYp2H29QTx/k9R/sbQv/xX2rs1X66yyKCRP+Pj5dbjBaVKVoHHl6/Pz4dfOl3bzuvc/wD4cOa/r/zsqn39bPLnby9sAJ/4hQfs8JevqA5dYf1f2KjD/cOH5f6GvSet/vufZzqX1HRzqH8S/t/2OvW/33Pv2pfUde1D+Jf2/wCx163++59+1L6jr2ofxL+3/Y69b/fc+/al9R17UP4l/b/sdet/vufftS+o69qH8S/t/wBjocPjypPaWH+gBocwL3BN/wCHT82/px7y/wDuJmv3juVqMo/xO7AGScwtXFB+X+XriH/zMOaz/dfe60jJ2fvvZPMcfrkHlXHVg1lB5Nvr+D+P9a4995wajC06/OlIJ9P9X5ddAKeb/wC8H/ig97/Lr3DFR14hTwWH4/Hv2fTr35/4f83Xfp/1X+8f8U9+z6dep9n8/wDN14gf1H+2/wB9fn37Pp14fb/h/wA3Xhz+f94P9L+9VYfg60RTzHW1l/I2/wCySt/c3/5yG3dz/wCU66oH/Ee+af3yKf66OzU/6MUH/aTeddpv7uj/AKcjzOKf87Tc/wDaBtvVzHvE3rPnr3v3Xuve/de697917r3v3Xuve/de697917r3v3Xuve/de697917r3v3Xuve/de697917r//Q3+Pfuvde9+691737r3Xvfuvde9+691737r3Xvfuvde9+691737r3XvfuvdVyfzP905baPx529k8M1MtXL2xtuic1VOKmPwS7a3nK4EZdLPrgWxv9L+8H/v8AvLG1c2+yuzbZu6yG2XmK3kGhtJ1LaXyjNDijHFOife+YNx5btEv9sZBcNIEOpdQ0kMxxUZqoz1Qh/pw37YfvYf8Ar/xal/6/2t743f6yfI57hFd5FP7Uf9a+gmPdrm7+O2/5xn/oPrr/AE37+tf7jD2t/wA6pf8AY/8AKR79/rJckf76u/8AnMP+gOt/67fN38Vt/wA4z/0H13/pv36P+UjDc/1xKf8A1R7t/rI8jfwXf/OUf9Ade/12+bv4rb/nGf8AoPrr/Tdv8/WfDf8AnqX/AHrzD3r/AFkeSP8Afd1/zlH/AFr69/rt83fxW3/OM/8AQfXv9N+/h/u/Df8AnqQD/bee3vX+slyR/vq7/wCcw/619b/12+bf4rb/AJxn/oPrx7w39+Z8P/rDEp/xE/5t7sPZHkWilobutf8Afw/61/Prw92+b8DVa6SwP9kfIHHx+dejhdH9xb1n2MsksmK1nM5NbLjVAAXwWsPNa/vFr3g9u+Wdp5yktLWO48P6aJsyV46sYUenXQf7stlDz17ZDmHf2dtzfcrlCUOhdKCPSAtGpQH16F89ubyNv3cZ/jbHLx/1m9xZ/U/Yhwjl/wB7/wCheshf6h7B6T/85P8AoXrodt7y/wCO2N/2OOUj/beb37+p+x/77l/3v/oXrx5D2A4In/3sf9A9c/8AS7vL/jri+fz/AA4f8RN71/U7Y/8Afcv+9/8AQvVf6g8v+k/+9j/oHriO3N5fmTGD/wAhw/3vze9/1P2P/fcv+9/7HVv6h7B6T/8AOQf9A9d/6W94/wDHXGf+e4f9fvfv6n7J/vuX/e/+hevf1D2D0n/3sf8AQPWOTtzeJinBlxnMEw/4ty/QxNe1pvaqy5Q2QXdoBHLQypXvz8Q89PXh7f8ALxeM6Z9epSD4nDPppz1pBblwNBLuLPSN5Q0mayrtaWw1PXTsbDT+Sff298p/dv8AbN+U+VXaLcPEbbLUtS4FCzQIxNDEaZPCvXe3Zd2vY9n2mMMmlbaICq+QRR69Mn93aD/m9b/lr/0h7P8A/gbfbH/fe4/9lC/9aejL9833qn+8/wCz13/d3H/83/8AqZ/0j79/wNvtj/vvcf8AsoX/AK09e/fN96p/vP8As9df3dx//N//AKmf8TpNvfv+Bt9sf997j/2UL/1p69++b71T/ef9nr393cf/AM3v+pv/AEj79/wNvtj/AL73H/soX/rT179833qn+8/7PXf93cf/AM3/APqZ/wBI+/f8Db7Y/wC+9x/7KF/609e/fN96p/vP+z0pdpVEmzc7TZ/C6FyFOlRBEapfuIBHVQvBMGgJUMxRuDfg+5u+7x7N8l8i+6O3cy7BFdDdhBMgaWUSKAYyDRdC+R9euOv9+5EnMP8Adz+5+3bkK2km8bNhCVIK3qmtc8fy6Fj/AE077/47Yb/z0r/9Ue+iX19wc6qdfBWfbjlYmvgz/wDOT/oXrw7q32OPLh/9f+Fgf/HHvX11x/H1r/W35WP+gz/85P8AoXrv/TVvr/jrh/8AX/hS3/8Acjj37664r8XXv9bflb/fM/8Azk/6F66/0076/wCO2H/89S/72Kj37664/i69/rb8rf75n/5yf9C9e/0076/47Yf/AM9Qv/t/uL+9i/uBnV17/W35W/3zP/zk/wChevf6at8i/wC7hz+f+LWP/qj3s7hcUPd5f6vLrw9t+VyQPCn/AOcn/QvW5R/wnn3Pld2fCrsnI5hqZ6qD5O72okNLAKePwR9XdMzrdAz3fyVLc3+lvfOf73Urze5Wyu5z+44B/wBnN511R+5HslhsPtRv9ptyuIH5hnc6jqOo2livGgxRR1e/7xZ6zF697917r3v3Xuve/de697917r3v3Xuve/de697917r3v3Xuve/de697917r3v3Xuve/de6//9Hf49+691737r3Xvfuvde9+691737r3Xvfuvde9+691737r3Xvfuvde9+691WF/Nl/7Jq21/wCJj2t/7y2+feIH31/+nTbR/wBL2D/tFvegZz1/yR4f+ehf+OP1rqj/AHrg/wCv75VDgg6iLrv3br3Xv+Nf8b/3j37r3XXN/oP9vz/vR9+z6de68D/r/X+h/r/Ww4Hv3XuvE2IP+t/xPvZ4J9v+Ude81+3o5nRH/HhJ/wBrvLf73T+8M/fTHPkn/PHD/wA/9dYPuaf9OXi/6W13/wBYuhl9w51lb11yB/X/AJH/AMR7317r3+wP+t7917rv3rr3XQ/317f8R7317rhJ/m5uD/mZf6f8cm/x9qLP/cuz/wCaqf8AHh1df7SL7V/w9adO4B/uezY/pl8l/wC5k3v7z+Uf+VS5T/6Vdp/2jx9dpNo/5JW2/wDPPH/xwdNH0+nsQdGPXgLf8R/h9Pfuvde/33++t7917r3P+w/33+9e/de69bj/AHxH0t/tvfuvddp+uP8A4OP96PuSPacV5zsP9JL/AMd65G/34P8A8j09xv8ApcbR/wBpi9Z/eV44dfDD137317r3v3Xuve/de697917ro/T348D1sYIPW69/wnB/7Ic7P/8AFqd8/wDvp+kffPD72n/Tx9l/6UkP/aTeddLPueZ9sd6P/Sdn/wC0Wz62AfeL3WV3Xvfuvde9+691737r3Xvfuvde9+691737r3Xvfuvde9+691737r3Xvfuvde9+691737r3X//S3+Pfuvde9+691737r3Xvfuvde9+691737r3Xvfuvde9+691737r3XvfuvdVhfzZf+yadtf8AiY9rf+8rvn3iD99b/p020f8AS9g/7RbzoGc9f8keD/noX/jj9a63/Fb/APE++VI4L1EXXv8Aff74/T3br3Xuf+N8f7b/AFvfuvddck8i1vpyPr/tr+/de67/AKf6/v3XuuJFzz9P+R/0597P4Pt/yjr3mv29HN6I/wCPCX/td5X/AA4vT+8M/fT/AJXyT/njh/5/66wfc0/6ctD/ANLa7/6xdDL7hzrK3ro/T/kfvfXuuv8AEHg/7f8A3n37/D17ru1rAe/cevde/wCJP+39+691wkv45vp/mZv+tTWt7UWf+5dn/wA1U/48Orr/AGkX2r/h606M/wA53Nf45bJf+5k3v7z+UR/yEuU/+lXaf9o8fXaTaCP3Vtn/ADzx/wDHR00+xB0Y9e9+691737r3Xv8Ab/7z791qvXvfut9dp/nE/wCDj/ej7kn2m/5XOw/0sv8Ax3rkZ/fg/wDyPX3H/wClxtH/AGmL1n95XDh+fXwxdd+99e697917r3v3Xuve/de6696PA9e63Xv+E4X/AGQ52f8A+LU76/8AfT9I++eP3tP+nj7L/wBKSH/tJvOuln3O/wDp2G8/9Lyb/tFs+tgH3i91lf1737r3Xvfuvde9+691737r3Xvfuvde9+691737r3Xvfuvde9+691737r3Xvfuvde9+691//9Pf49+691737r3Xvfuvde9+691737r3Xvfuvde9+691737r3Xvfuvde9+691WF/Nm/7Jp21/wCJj2t/7yu+feIP31v+nTbR/wBL2D/tFvegZz1/yR4P+ehf+OP1rrf4e+VI4L1EXXXFiBb8/T+vu3Xuvfi314/2P/Ee/de679+6911bix/3jgfW4/1vfuvddH6jj62/P9L+9n8H2/5R17zT7ejm9E/8eEo/6veV/wB5NP7w099f+V8kP/LnD/z/ANdYPuZ/9OWh/wCltd/9Yuhk/oP8L3/3j3DnWVvXrfgfT/ff7f37r3Xvx+LfQ/4D/Yf09+69137117r3v3XuuEn+bm/5Yy/9an9qbP8A3Ls/+aqf8eHV1zJFT1X/AA9ac+e/4vua/wC1tkv/AHMm9/efyl/yqXKf/SrtP+0ePrtHs/8AySds/wCeeP8A46Omn2IOjHrrgcj6W+v9AL+/db69f/Djnm/+++vv3XuvAg/1/wBiCP8Ae/e+tVHXfvXW+u0/zif8HH+9H3JXtN/yudh/pZP+O9cjf78H/wCR6e4//S42j/tMXrP7ytHD8+vhh6797691737r3Xvfuvde9+691170eB691uvf8Jwv+yHOz/8AxanfX/vp+kffPH72n/Tx9l/6UkP/AGk3nXSz7nf/AE7Def8ApeTf9otn1sA+8Xusr+ve/de697917r3v3Xuve/de697917r3v3Xuve/de697917r3v3Xuve/de697917r3v3Xuv/1N/j37r3Xvfuvde9+691737r3Xvfuvde9+691737r3Xvfuvde9+691737r3VYX82b/smnbX/AImPa3/vK7694g/fW/6dNtH/AEvYP+0W96BnPX/JHh/56F/44/Wurb6H62+n+F/r/r++VI4L1EXXf9b/ANf944/3r3br3Xj9P99+P9fj37r3XgLf77/iBx7917rv37r3XA3uPp+P+J/N/ezwT7f8o695r9vRzOif+PCT/HN5X/rh/wAU94ae+v8Ayvkn/PHD/wA/9dYPuaf9OWh/6W13/wBYuhl/23uHOsreur3tfg/0/P5Hv3r17rs/1t/tv8eL8e/de6796691737r3WOT/Nzf8sZf+tbe1Nn/ALl2n/NVP+PDq8P9qftX/D1pz57/AIvma/7W2R/3itmt/vPv7z+Uv+VS5T/6Vdp/2jx9do9n/wCSTtn/ADzx/wDHR01D/kf+2v7EHRl10P8AC1vxYe/de67H+tb37r3XvfuvdeH54t/tv+IJ9+6912n+cT/g4/3o+5J9pv8Alc7D/Syf8d65G/34P/yPX3HH/SY2j/tMXrP7yuHD8+vhh6797691737r3Xvfuvde9+691170eB691uvf8Jwv+yHOz/8AxanfX/vp+kffPH72n/Tx9l/6UkP/AGk3nXSz7nf/AE7Def8ApeTf9otn1sA+8Xusr+ve/de697917r3v3Xuve/de697917r3v3Xuve/de697917r3v3Xuve/de697917r3v3Xuv/1d/j37r3Xvfuvde9+691737r3Xvfuvde9+691737r3Xvfuvde9+691737r3VYX82X/smrbX/AImPa3/vK7594g/fW/6dNtH/AEvYP+0W96BnPX/JHh/56F/44/Wut/vv8PfKkcF6iLr3u3Xuvf77+n+829+6917/AGJP+2/4oPfuvdevxf8AHv3Xuuj9R/vv6+9ngn+rzHXhxX7ejmdEf8eEn/a7yv8AvdP7wz99f+V8k/544f8An/rrB9zT/py0P/S2u/8ArF0Mlv6f7ySf+J9w71lb176X/wBv/X+g/wBf37r3Xh/hf/Y3/wCJ59+6917/AIoef9t+Pfuvdd/77/ffn3rr3WKS+if+nhl/61N/U+1Vn/uXZ/8ANVP+PDq6/wBpF9q/4etOjP8A/F9zZvx/Fsl+Of8AgZPz+ff3ncpf8qlyn/0q7T/tHj67R7P/AMknbP8Annj/AOOjpq/31/Yg6Muvf77/AH3Hv3Xuuvwfe+tHh13711vr3+vx7917rtP1p/wcf70fcle03/K52H+lk/471yN/vwf/AJHp7jf9LjaP+0xes/vK0cPz6+GHrv3vr3Xvfuvde9+691737r3XXvR4Hr3W69/wnC/7Ic7P/wDFqd9f++n6R988fvaf9PH2X/pSQ/8AaTeddLPud/8ATsN5/wCl5N/2i2fWwD7xe6yv697917r3v3Xuve/de697917r3v3Xuve/de697917r3v3Xuve/de697917r3v3Xuve/de6//W3+Pfuvde9+691737r3Xvfuvde9+691737r3Xvfuvde9+691737r3XvfuvdVg/wA2dlX40baLsqj/AEx7W5Zgg/49bfPF2IF/eIX31I5JPafaFijdm/fsGFBJ/wBxbzyAOOgVz5JFFs0LTSoi/ULliAK6HxUkZ610fND/AMd4P9bzRf8AR/vlmtnchVP0VxX/AEjf9A9Q19bZGv8Aj8H+9r/0F12Zov8AjvD/ANTov+j/AH76W7/6N8/+8P8A9A9a+ssv+jjB/va/5+veaH/jvD/1Oi/6P9++lu/+jfP/ALw//QPXvrLL/o4wf72v+fr3mi/47w/9Tov+jve/orn/AJQ7j/nG/wD0D1762y/6OEH+9r/n6680P088H/U6P/Y/2v8AH376K5/5Q7j/AJxv/wBA9b+ssv8Ao4Qf72v/AEF14zQ/8d4P+p0f/R3vYs7skUsZ6Ln+zfI8x8P2daN7ZgD/ABqNgTSqyIKGhNcn5fz6Ob0TJEdgoVlib/c3lgbSIfzT2vZvyD7wx99La5HPWprWVS1lCaFWHnJ6j5ddavuXtFP7LRm3nV4Rut0KjOaREgkVBI/LoZfIg+skQ/5DT/bfq9w39PN/viT9h/zdZYlPkT9lf83XjIlv87F/yWn/AEd799PN/wAo8n7D/m61oH8Dfz/zddeRP+Osd+LetT/T/ah799PN/wAo7/sP+br2n+g38/8AN13rX/jpH/yWn/EN794E3++H/Yf83W/DPr/h/wA3XvLH/wAdYv8AktP961e/fTz/APKPJ+w/5utaR/A38/8AN1wkddEo8sX+ZmvZ0B/zTW/tEc+1Vnbyi7sz9O/9qnkf4h8urIjFozpYEODnOoDFOApk/wAutOvPlBns2AykDL5Icsv4rJr/AJ/B9/ePyiD/AFS5T0qxH7rtPL/l3j+zrs7tFzaDattBuk/3Hj/Ev8C/PpouP9Uv/JS/8V9iIK5/AejA3Vp/ylJ+0f5+vXH+rT/kpf8Aivveh/4T1r6q0/5Sk/aP8/XiV/1S/wDJS/8AFfftDjOg9ea7s6H/ABpP2j/P164/1S/8lL/xX3Wj/wC+2/Z1tbq0OTdJ+0f5+vXX/VL/AMlL+Pp+feqN/AevfVWf/KUn7R/n65xmPWhLqoLA/qUD6Hm5IH49yP7Va05wtpAp0BZKV/0g65I/33k0E/8Ad8+48NvKslw27bSwRSGNPrFBICknHH5dZPJH/wAdI/8AqYn/ABB95YkhSQSAft6+HA7ffg0+ilP2I/8Am695I/8AjpH/ANTE/wCK+9al/iHWvoL/AP5QZv8AeG/zde8kf/HSP/qYn/FfftS/xDr30F//AMoM3+8N/m695I/+Okf/AFMT/ivv2pf4h176C/8A+UGb/eG/zde8kf8Ax0j/AOpif8V9+1L/ABDr30F//wAoM3+8N/m695I/+Okf/UxP+K+9Floe4dbG339R/iM3+8N/m63YP+E4LK3wc7PKkMP9mp319CD/AM0n6R4OkkA++eX3tP8Ap4+zf9KSH/tJu+ukn3P4pYfbLeUljKt+/J8EEf8AEaz9etgH3i91lX1737r3Xvfuvde9+691737r3Xvfuvde9+691737r3Xvfuvde9+691737r3Xvfuvde9+691//9ff49+691737r3Xvfuvde9+691737r3Xvfuvde9+691737r3Xvfuvde9+691RL/AMKF3dPg9soxuyE/JLYQujshsdhdq8XUg249gD3Hhhn2GBJoldPqVwwDCuiTNCD1iV98yWWH2s2d4ZWR/wB+QZUkH/cW8xjy60vvPUf8rE30/wCOsn/EOP6+4LG37fpA+ggp/wA00/zdcvBuF/j/AB6bP9Nv8/XvuKj/AJWZh/j5Zfp/yWfe/wB37f8A8oEH/ONP83Vv3huH/KdN/vbf5+uP3NR9fuJrW+pll5Nz/tf+HvX7v2//AJQIP+caf5uvfvC//wCU6b/e2/z9d/cVH/KxN/1Ok+v4/tC497/d+3/8oEH/ADjT/N1794bh/wAp03+9t/n699xP+amb/qdIPp9f7Z9+/d+3/wDKBB/zjT/N1794bh/ynTf723+frsVE5sfPKbEciWTm5/JLm9re9Nt9hj/EYaEH8C/L5dbG47hRl+vnof8Ahjeh+fVk3xUqKj/RVxPP/wAfRm+BNIB+ig/o3498v/vdW8Efu6Y44EVBtVtQBQBxl9B19V/9zqBdfc6WS6Hiy/1s3PufuNPCssVNcf5z0ZP7if6fcT3/AOW0n+3tr94weHH/AL7X9g66oi2tx8MCA/6Vf83XXnqByKicH/lvLb+n+r9+8OP/AH2v7B/m634EP++k/wB5X/N141FQRf7if6fUzykf7fX9PfvDj/32v7B176eH/fSf7yv+br33E5t/lFR/sJ5vz/rN794cf++1/YOq/S2v/KNH/vI/zde+4qL288444Pml/wBiD6+ffvDj/wB9r+wf5ureBD/vlP8AeV/zddNU1AVh9xUW0P8A7ul/1DHk6v6+1FpFGbi3BjWhlTyH8Q+Xz619PbkVeBCMjKj0+QHWs7lWb+LZb1v/AMXTI/22/wCV2f8Ax9/bfy1FFJyzywzRqT+7LTyH/KPH6dAR9x3HW9NwnAqeEjgf8e6ganP9px/iHIv/ALY/j2dC3gH+gr+zqo3Pch/y0rj/AJyv/wBBddXP11v/AMlt/wAV978C3/3wv7Otnc9zPHcrj/nK/wD0F13qb/VOf+Qj/wAV9+8CD/fC/s61+8ty/wCjjcf85ZP+guvBmH0Z/wDkpuf95591+ng/30v7OvfvPcxj95XH/OV/+guu9Tf6pv8Abn/ivv300H++l/Z1r95bl/0crj/nLJ/0F0i9/u67XrCHcEVFFyGYH/gQv5BB9iflJEXerZo1CmjcMeVOsVfvpXV1dewXMcF1dSS27XNtVHYuv9qCDRq5BFR8+gBEslv87J/rCV/r/T6+5cZpCxJkavXFX6KzAA+ji4fwL/m678kv/HWX/qY//R3vWp/9+Hr30dn/AMocP+8L/m695JRa8sv4HEj/AJ/5C9+1P/vw9e+js/8AlDh/3hf83XvJL/x1k/x/cf6c/wC1e/an/wB+Hr30dn/yhw/7wv8Am695JPxNJ/1Mf/o737U/+/D176Oz/wCUOH/eF/zde8ktuZZf9hI//R3vRZ6Gkhr1v6Oz/wCUOH/eF/zdfQW/4Sjszfy6+4NTM1vmd2OAWZmIH+hb49m12LG1z7wR+9EzN7gbSWNT+54f+0i66lPkaGGDaLhIIlRDcMaKABUomaDrZv8AeN3Qz697917r3v3Xuve/de697917r3v3Xuve/de697917r3v3Xuve/de697917r3v3Xuve/de6//0N/j37r3Xvfuvde9+691737r3Xvfuvde9+691737r3Xvfuvde9+691737r3VEn/ChgX+D2yf/Fk9hf8AvBdq+wJ7h/8AJDg/56V/45J1iN99D/p1O0f9L2D/ALRbzrS655/33/E+4S65aDgvXXF7/n6e99X68QD9fp/T/kXv3XuvW/pb8fj+l/8AEf19+6910Ftbk8fj37r3XIfn82t78fwfn/k62PP/AFeR6sl+Kl/9FX4/4+jN3/2KUH+NuPfLj73v/T4H/wClXa/4Zevq6/ubv/EN1/8AFs3P/q1ZdGRN+QbHi9rH6jm31594vddWOu/6fgnm1r8gD/evfuvdd/1/4j8ce/de643Cj8fjkA8cH/G35/1/fuvdchawt/vv6+/de64tYK/59En4P+oY/X/Y+1Fp/uTbf81U/wCPL16lVA/pf4R/sda0WV/4uuW4t/uVyX/ubP7+3Dlj/lV+WP8ApWWn/aPH1GD/ABuP6R/w9N5Nv9f8C9r+zzqvXduP9f6+9de69/trf63vfXuve/de697117pF7+v/AHWreLf5RRD+vH3C8/7b2I+Us71aj5HrFn75f/Th+YP+em2/6u9AAPoP+J/4rcge5Zb4j9vXGbrle/0/HH++/r711rrrn/Xv/hx/sfr7917rwueTe5/qfp/sOB/vHv3Xuvf05+n1v+b/AE/oPfuvde5t9bn+tre9Hget9fQY/wCEov8A27r7g/8AFzux/wD3yvx694I/eh/5X/aP+lPD/wBpF11KHJf/ACSpv+a7f8cTrZw9439C7r3v3Xuve/de697917r3v3Xuve/de697917r3v3Xuve/de697917r3v3Xuve/de697917r//0d/j37r3Xvfuvde9+691737r3Xvfuvde9+691737r3Xvfuvde9+691737r3VEn/Chj/sh3ZP/iyewv8A3ge1fYE9w/8Akhwf89K/8ck6xG++j/06naP+l7B/2i3nWl1+OB+Pp/tvcJenXLQcF+3/AD9dWH9B731frjqvzb8c3/I5/wB4Hv3XuuRNrf4m3v3Xuurahfi/++FvwffuvdeAsLWv9ObfXn8+9H8P5/5Otj7f9VD1ZP8AFTnqr/yZ81/vC0B98ufve/8AT4G/6Vdr/hl6+rv+5u/8Q3X/AMWzc/8Aq1ZdGTsP6D6394vddV+vcfT8X/P+Jv8A737917r34+hH+2/249+69143Nxb8f1/rf8e/de69zYX+v+H+J9+691xblWH+0P8AX/FG/wBj7UWn+5Nt/wA1U/48vXq0APz/AMAPWtDleMrlfp/xdcj/AIf8ps/v7cOWP+VX5Y/6Vlp/2jx9Rg/xv/pj/hPUH2edV697117r3vfXuvX/ANv/AL1f3rr3Xv8AiOf99/j799vXukXv8/79etv/AMrFF/T/AI7r/wAV9iTlLG92vyB6xZ++X/04fmD/AJ6bb/q70ANuLcXP4/33PuVyakkevXGb0+zrv+v+v/vv959+6114m39f9gL+/de699Rz/vHv3Xuuh9BcH/Y/X68X9+6913/vj70eB6319Bf/AISi/wDbuvuC30/2c7se3/olvj17wR+9D/yv+0f9KeH/ALSLrqUOS/8AklTf812/44nWzh7xv6F3Xvfuvde9+691737r3Xvfuvde9+691737r3Xvfuvde9+691737r3Xvfuvde9+691737r3X//S3+Pfuvde9+691737r3Xvfuvde9+691737r3Xvfuvde9+691737r3XvfuvdUSf8KGf+yHtk/+LJ7C/wDeB7V9gT3D/wCSHB/z0r/xyTrEb76P/Tqdo/6XsH/aLedaXX4/2A9wl6dctB+H7f8AP11zb8j/AG3HvfV+vWH9P6f63H+Hv3XuvWH05+lvz9PfuvddfQj/AB/HHFgP68n37r3XL/ff7b8+/H8H5/5OtqP5/wCY9WTfFT/mVf8A5M+bt/rFKA++XP3vgf8AXfY+X7rtv8MvX1d/3N1f+A3X/wAWzc/+rVl0ZP8A33+x94u9dV+ujzb/AI39Rz9P9h7917rr/Xtc/wBP9sf9hx7917ru/wDsObc8f7b37r3XibD6X/2F/wDEf63v3XuuLXtJYf7rf/rWx/r7UWn+5Nt/zVT/AI8vWj8I+0/4OtaLLC2Wy39f4pkf94rZ/wDb+/tw5Y/5Vflf/pWWn/aPH1GL/G/2n/D1A9nnVeve/de66+vB+p/pf/X/AN69+6913/W31P8AvfvXXuur/wBf6X4HHv1T6de6RfYH/Hr1n/URRf8AuQnsScqH/d1b09D1iz98v/pw+/8A/PVbf9XegCB4/rzb/bmw9yvSlR8+uM3p9nXfv3WuuiPr/iPp/wAUPv3XuvLawA/4r/vP09+69176/UW/P1/offuvdd/1/wB9/wAi96PA9b6+gv8A8JRf+3dfcH/i53Y//vlfj17wR+9D/wAr/tH/AEp4f+0i66lDkv8A5JU3/Ndv+OJ1s4e8b+hd1737r3Xvfuvde9+691737r3Xvfuvde9+691737r3Xvfuvde9+691737r3Xvfuvde9+691//T3+Pfuvde9+691737r3Xvfuvde9+691737r3Xvfuvde9+691737r3XvfuvdUTf8KF0dvg5sxlRmWP5I7AeQqCQitsXtKJWa30DSyqo/2pgPYE9w/+SHD/AM9K/wDHJOsR/voAn2o2kgGg3yAn5D6a8yfTrS4tcH+nH+9/149wkCMZ65acNP29dWsOL/7D/jd/e+rdeB4/r/vP+8gW9+61176W/oP+RAf7z791vrq3H1P5v/vX+wt7917rn/Qf4W/3n34/h/P/ACdWH4Pz/wAHVkvxU/5lWP8ADcua/wCtWP8AfLr73x/5i6R/0i7b/j03X1df3N3/AIhsn/i27p/1asujJf4cf1t+f+Re8XPLrqv137917rhyP63HJvc8WFwD9D9Pfuvdcr/7z/vH159+691649+691030cfnxv8A9a29qLT/AHJtf+aqf8eXrX4R/pj/AIOtaLLf8XfLf9rXJf8AubP7+3Dlj/lV+WP+lZaf9o8fUYv8Tfaf8PTf7POq9e9+69173rr3Xr/7b/fc/wCt7917rx/33/FOePe+vdIrsDna1Z/1EUX/ALkL7EXKf/JZtvsb/B1iz98v/pw+/wD/AD023/V3oARYAW/P+3PuWTxPXGY9d3Nzx+Rzx/hf6+9da67/ANv+fx/xr37r3XXBsfr/AE/4n37r3Xd7/T/ej/vh7917rr6cXvx+SPxf3o8D1vr6DP8AwlGBH8urt82Nm+ZvY5UkcMP9C/x7UlT+QGUj/XHvBL70X/TwNpxT/dPD/wBpF11J/JRB2qYg48dv+OJ1s3+8buhf1737r3Xvfuvde9+691737r3Xvfuvde9+691737r3Xvfuvde9+691737r3Xvfuvde9+691//U3+Pfuvde9+691737r3Xvfuvde9+691737r3Xvfuvde9+691737r3XvfuvdEN/mWfGfJfLH4ddrdU7bgWo3zDSUO9uvIGYIKvemy6kZnGYvW3oRs9TRT49WYhVaqBJsD7IuZNtbdtnu7ONazkVT/TCpH7RUfn1EnvhyPP7g+2vMOw2SBt0VBPAP4pYTqCD5yLrjHkC4Jx189uuo63G1lZjsnR1WOyWOqqigyOOroJaSux1fQzPS1tBW0s6pNTVdHURtHJG6hkdSDyPeOmho6xPHR0JU/6bz/3mlPz64xXMM9nNcWdxAUuY5GRw3EEHK08ipFD5+vUS/8Avvx/t/e+k3Xv99/vv9b37r3XV/yeLH6fW/8AvHv3Xuu73+n5vYgfT/X9+6912Pzf+oPH/FeL+/H8H5/5OvDz/wBXk3VknxVF+qrf13PnP8P7FB/r++XP3vv+nwP/ANKu1/wy9fV5/c3f+Ibj/wAWzc/+rVl0ZSxP1t+Rx/Q/7z7xd66r9dfTgW4+gP8AyO/09+6913zxf/Y2/wCN3Pv3Xuuje9/xb6fT6X/P+x9+6912P99/h/vJ/B9+691036X/AOCSf9a29qLT/cm2/wCaqf8AHl62PL7R/gPWtDlectlv+1rkv/c2f39uHLH/ACrHLH/SstP+0ePqMJPjf7T/AIT1A59nnVOve9de69f/AHu3+3t/xX3vr3Xvfuvdet/xH9Px+Pp9PfuvdIvsD/j16z8/5TRf9b19iHlP/ks232HrFn75f/Th9/8A+em2/wCrvQAD6WPPAPNv8f8AD3LTcT1xmP8Ak65e9da697917r3++/4r/t/fuvddH/H6fn8f7G/v3XuucUcs8sUFPBNU1NRNFT01LTQyVFTVVE8iw01NTU8KvLUVFTM6pHGgZ3dgoBJHvTMqK0jsBGoJJPAAZJPyAyfl16hOF+Lr6iH8jz4a7p+Ef8vXq/rjsOhnxHaPYGXz3dvZmAqbCo21ufsGLGCi2xVIGbxZHbuz8NiqOsT+xWwzD8e+avvNzfb858+bluFhL4m126rbwPw1xxljq+xndyv9HT1MnL23tt21wQummRu4j5n/AIrq3X3FfR31737r3Xvfuvde9+691737r3Xvfuvde9+691737r3Xvfuvde9+691737r3Xvfuvde9+691/9Xf49+691737r3Xvfuvde9+691737r3Xvfuvde9+691737r3Xvfuvde9+691jlsV5+l+ebfg/7370ScaTk/y60aVUmlAePp8+qWfn9/Jp6i+XmfyvbXWuch6W7wyqeXOZOHF/xHYvYFcihI67d2DppKeqx2ceNQsmToW8kwAM8E7jUAVzDyXY7u5uIHFvf1ywHa58ywHn8xn7esX/eD7svLfuPdTb7tFwu18zNl2Caop/nKgI0ucVkQmoHdGSa9USbi/kM/zAcPk56HEYLqjdtDGzCLM4nsyhx9JUqGIR1pdw47E5KIutiQ8It9Ln6+wG/t9zDqYI1u6DgdRH+TrE25+517twzukP7smirh1nIFPKodEIP5EA+fTCP5Ff8AMUH/ADTvrv8A2Hbe1f8Ao8e6f1B5k/33B/zk/wChekv/AAIHvF/yi2P/AGUJ13/wxb/MV/59513/AOja2p/vPr97/qBzJ/vuD/nJ/wBC9a/4D/3i/wCUWx/7KE66/wCGLP5iv/PvOu7fgf6Wtqcf8n259+/qBzL/AL7g/wCcn/QvXv8AgQPeL/lFsf8AsoT/AD9cv+GLv5igsT1313bm9+2tqWHHB/X9B70eQeZBQ1grwpr8iQTnT5gY6sPug+8IBDWljkj/AIkJj1r8qY6OZ0N/KZ+a+wtifwDceydlwZIZvJ1pjpexdvVkf29UlIIm80UgS5MTenkgDn3hB94P7pXu77he4H7/AOWbGyO1ixhiGu4CnUjSFuKk/iHH/B13c/u8Pcjlr7tX3eD7ae5n1Cczfv8AvbvTbxiaIQzpbLHSQMKkmJiwpjHQ0f8ADZny5/547av/AKHeB/6++4P/AOAQ9/f+UDbv+ypf+gOs6P8AgyPZn/fu5f8AZN/0P17/AIbN+XP/ADx+1f8A0O8D/wATL79/wCPv9/ygbd/2VL/0B17/AIMj2Z/39uX/AGTf9D9eP8sz5ckEf3P2rz/2feB/6+e/f8Aj7/f8oG3f9lS/9AdV/wCDI9mv9/7l/wBk3/Q/XX/DZny6/Oz9q/j/AJjvA/gkj/dnv3/AI+/3/KBt3/ZUv/QHXv8AgyPZr/f+5f8AZN/0P13/AMNmfLn/AJ4/av8A6HeB/wCvnv3/AACPv9/ygbd/2VL/ANAde/4Mj2a/3/uX/ZN/0P10f5Zvy6KuP7n7UuUYD/f+YD8qwF/Wfz7eg+4p79pPbFrDbwokU1+pXB1Ak8M0Ar14/fH9ndLBZ9yqRj/Fv+unVKdf/wAJ8P5nVRX5Coi6z6w8dRX1s8d+59pAmOaqlljJHOklGBt+Pf0wbJ7s8pbfsmy7fcSTme3s4ImpGaao4kRqGuRqU0Pp0DX+9X7TGSRhc7jQsT/uP/0P1EP/AAnq/mff8+z6vH/laNpezE+8XJh/Fcf84j/n6r/wVftR/wApW5f9kw/6D66/6B6f5n//AD7Tq/8A9HPtL3r/AF4eTPJ7j/nGf8/Xv+Cq9qP+Urcf+yYf9B9e/wCger+Z+Df/AEadXf63+mfaXP8AyL3r/Xh5N/35cD/m2f8AP17/AIKr2oP/ABL3H/sm/wCunXL/AKB6/wCZ/wD8+y6u/wDR0bS/4p73/rw8mf7/ALn/AJxH/P17/gqfaj/lL3L/ALJv+unXH/oHp/mf/wDPtOrv/Rz7S96/14eTf4rj/nGf8/Xv+Cq9qP8AlK3H/smH/QfSc3X/AMJ2P5pOYwlRQ0XWXVZqJJaZx5e69oxoVimVnu1msQo/p7N9k97+Rtuvxd3E90UpwER/zjqEPvFe9fI3ub7V7pyly1JdSb7PcwuDJF4aaYmrSuoitOgq/wCgar+bD/z6/qEf+Vz2j/179jo/eS9tCSa3v/OL/obrnL/U/evJIwP9MOuv+gar+bCCf+MYdQ8/9/z2h/1797H3kfbSnHcPyh/6G69/U7e/4Y/2jrv/AKBq/wCbD/z7DqH/ANHptD/r173/AMEj7Z+u4f8AOEf9Bde/qdvf8Mf7R17/AKBqv5sX46w6i/8AR57Q/wCvXv3/AASHtnip3H/nAD/z+OtHk7e/4Ij9rdPm3v8AhMt/NQzGVpKDL7U6O2lQTyKtRncz3Njq+hokJAaWWl25hszlZgi86Y4GJ+ntuX7yvtuilo/3iSB5QJX5fFKB+0/5utrydvRYAxQU/wBMetjb+WJ/wnV6S+F+79u97/IXd1D8je/ts1MOU2dRwYaXF9Q9Z5qFi0OcwGCyT1GU3dumiYhqTJZLxR0j2kgo451SYY/+5H3gN55ytZNl2S2O3bK9fEoxMs/EdzAAIpFNUa6q57itR0Ktm5Ut9vIlu5PGmwQCO1SM4xnrZLW34/r/AIfX83t+feP/AELeu/fuvde9+691737r3Xvfuvde9+691737r3Xvfuvde9+691737r3Xvfuvde9+691737r3Xvfuvdf/1t/j37r3Xvfuvde9+691737r3Xvfuvde9+691737r3Xvfuvde9+691737r3XFhcfS/5t7917/B1xABtxwPyT/tuPoefegABSnXhjh14hVPA/H04A+v8Axr3ulevDAoOHXQ4A/qf9a31/oOePfsenWqD065/UfS1zwPza/wBf8Pfut/l11/W4P4tx/wAU459+69+XXTaSRdb82A/4m30P196oKEU49e9evWC/RfqRYXH1/wBh9PeyK0r16nXgoPNv68cc/T82/Pv1OvdcrAccX/xP9feqde664IPA+hIt/h/sBY+/UHW6n1648/0sLWsSLn/Hke/UHXqn165gD+hP1+v5/wB69+oOvVPr1xsp50/X/bn6Af6wP09+CgcB5161518+vHgDggmwA/x5+tuOR79SvXuuwR+QL8Dg35/1vxb36g69170m1v8AiP62tzz79SnXuuza35P+w5+v+t+Pe+vU642+vp/H9bW+v+8+91Pr17r3p/I/5F/UH8+/VPXuvcc3HH1HNv8AfX968qeXXvMHz67It/ZFrfX/AB/3n37rQAHXXH9OR9Ppzb6W4v8A7x79n16313ZfyvP9P999fp79U+vXuvWt/Zv/ALb6cWvwLe/HPHr3XVuCCDb/AF/wOb/0JPvxAPHr3XYsfxxfj6cf8jPvxyKHr3Drn7917r3v3Xuve/de697917r3v3Xuve/de697917r3v3Xuve/de697917r3v3Xuve/de697917r3v3Xuv/9ff49+691737r3Xvfuvde9+691737r3Xvfuvde9+691737r3Xvfuvde9+6910Rcf8bt/sf9h7917rjYX/xH0BI/x5/2J9+6913yfr/vFrf7yPfuvddAX+t+P9b63N/xf37r3XufqeDa9hb/AA/ryOffuvdet+R/Xj9PP9fxxb37r3XZ+g/P5B4J4/3vn37r3Xhc3uf6fS35/wBv7917rr63H6eRaxA+o+n+39+6912eBbkm/HPJ+h/p+PfuvddD6WF+OLGw+v5+l/z7917ruxHJb8D+n4/1wb+/de665Nv9vcEfX6fgc8e/de69b1fTgG5Jtyf9t/j7917quz+bP8ju0PiL/Lq+VPyS6VyGHxvaXU2waDcOza/cGGp9xYamydRu/bWFlevwlTJDT5CE0GUmUIzABmDfUe7INTKD14ZNOtKr4Sf8KTf5p/enzK+KXS3YW++mKzYfbXyD6o663nS4vpPB4vJ1O2N3bwxeGzUGPycWTllx1ZLQ1TiOZVZo2swHHtQ8KBSRWvViAB19Gm3054vyOOPz/T2l6r11z9ebc3+l73/1vyffuvddDVexNv8AX5P/ABNuPfuvddkkW/PB+vBt/vFvfuvdeHNrkX/wt+Ob35HAP+8+/de69c8XFrf2iR+f6G1vfuvdd2IHp/PP1HN/z9PfuvddG4F+AADccC3+xIN/fuvdeBPNz/rcW/NvyPr7917rsm3Nz/gOOf8AeL+/de66B44Frk8f7D68W49+691yH5/1/wDX/A/2Pv3Xuu/fuvde9+691737r3Xvfuvde9+691737r3Xvfuvde9+691737r3Xvfuvde9+691737r3Xvfuvdf/9Df49+691737r3Xvfuvde9+691737r3Xvfuvde9+691737r3Xvfuvde9+691we9uP6jj+v+t/j7917rWb/mPf8ACnj4g/Cffu4+kenNn5r5a90bQrarD7yj2juPH7U6m2RuClZoqvb+Y7HnoM9LnNwY2oUpWUuIx9bFSyXilqI5leNHVidhWmOtgV+zqoDbH/CzHtqLcEUu9Pgn13X7V8/+UUu1O69yY7ccVLqsxgrszsbJYupqVj+itDEjsLFkBuHDbmlQ3VtPz62gf5Zn85X4gfzRcHlqXpnMZrZHce1MbFld79Ddjx0ON39hsY8kdOdw4KShq6zDb02ktZKsLZDHTOaeRkWqip2kjVmGRl4jHVDg06sM7x7z6k+NfVm8O6+9N/bd6z6s2Fi5MvuveO6Kz7TG42lVlihijVVlq8jkq+qkSCko6aOarq6iRIYY3kdVOgCSABnr3WnT8kv+Fjmx8LujI4P4l/EbLdhbYoamSGk7D7q3xJ1+ueijbStXjdg7cwe4cvRUM9tUbVuRpqnSRrp0a6h8QN5mnVgp8+pPxo/4WM9fZ/c+MwHy3+Jea6z25kKqKCr7I6X3q/YlNgIpm0Gty+ws/g9vZ2poKZiGlegrqypCBjHTOwCnRgYcD14qfLrcS6X7o6q+RHWOz+5+kN+7e7L6v37iYM1tLee1q1a7EZeglLRPpJWOejrqOojeGqpahIqqkqI3hmjSVGUMkEGhHVetVXv7/hXF1L0L3r3V0dXfCLtPctf0z2t2B1bWbhoO3tlY+iz9VsHdGU2xPmaShqdty1FHTZKTGmaOKR3eNXCsSQT7eENV1aurae3V0p/lf/wrD+O3THVfTdZ0x0llu4e+e1Oqdn9n7s67qd90GK2R0S29MTDl8bs3fm/MZhcrPuPfdJRzLJU43GUCCmjdPuKiCRvH70sLNxwOvaT0XL4lf8LCNn717M25sv5gfGCm6h2PuXMUOIl7d6s3zkd547ZH8QqEpYcru7ZWd2/j8xU7dpJZVesqsfWVFRTQapFpJdNve2gIBINevaT5dGt/mRf8KoPjr8Tex810n8WuuKb5bb82w60m7d/U2+INs9JbfyzJHK2Fw25cZi9w5HsLJUaSAVL49IMfDIDGtXJIsiJVYWIqcdeC+vRTfip/wsP2duvsTA7T+YHxci6k2NnsnTY+r7Z6p3zkN60Oy46qRYFy26NkZ3b2MzFXt+iaRXq6jH1k9TBCGdaWXTp92MFATq60RQV63UcFnsNufCYXc23cpQ5vb+48Vjs7gcziqqOtxmYw2XpIa/F5THVkDtT1dBkKKojmhlQlJI3DAkH2x1rqov8A4UBG/wDJx+eduf8AjE2J+n9P9Iuyv9693j+Nft62OPXzH/5cm4MFtT+YJ8Jd1bozOM25tfbHyj6V3FuPcGarIsfiMFgMJvfEZPMZnKV05WCjx2Mx9O800jkKkaE+1j/C3r1ciop1uKfLb/hYT15szsLNbP8Ahv8AGZ+5to4LJVNCnbvau8q/YWE3eKWUwSZDaGysPgspuH+A1MiFqaryVTRVE0RVjSR3t7TrAxFTjquk/l0ZD+Wz/wAKoukflv3Jsv49/JjpeT4yb77IzNJtfr/f+K3qu9up87u/KzJTYTa+fqchhdu53Y1dn61xTUU8qV1DJVSRxSzwFwTp4igqDXrxXHW1tk8pjsNjcjmMxX0OHw+JoavJ5XK5Orp6HGY3G0EElTX5DI11U8VLRUVFSwtJNLI6pHGpZiAL+2eq9amHzc/4Vr/Fbo7d+a67+JPUub+WWXwc9Rja/s2p3OnXHTL5GmkaKddr5WTC7h3RvmggkS33UFDR0NRa8FTLGVkL6wMRU4HVgp8+iNdX/wDCzDd6bipo+6fgxt6baMs6rWVnVPcGQTc+Opi1pammxW8NpnFZmaJeRC9bQByLeQX97MBHBq9e0/Prbs+Cf8wb4xfzGenE7p+Me+P7xYehrI8PvTaObpVwnYXW25JIPuV27vza8k882JrJqcGSmnjknoa6IF6aeZVYhlkKGhHVT1TV/Mj/AOFKvW38uX5edgfEncfxL7E7Vy2wsHsLOz722/2ZtXbmLySb72ljd2QU8OIymCrq2mfGxZIQOzysJGQsLA293SLWuoHPVgvDPQYbk/4VifFTA/EHanfzdHb0l7w7F3fvzbOyfjBDvnbtfnKXCbHraHHSdi9g75o8Ucds3aGYrqxo6JPsKvIVr08gghdEkkj8ImJp5deKmvRAerP+Flu5W3tRR94fB7CU3XFVWxRZLIdVdsZDIb1wWOllCyV9Nh92bXosLueoo4jqNP8Ad4zy2ssikge7mAgYavW9Ipxz1bH87P8AhTz8Hvi9111lmOhKeq+WvZfcWwML2TtzZm1M3T7TwGx9q7jp5JMVN25umsoMvVbS3G80bxtgIqCqy0Rhc1CU0ZikkokLNxwOqgE8eqmuqf8AhZZuc7xoou8/g/g4dgVNZHHkcj1N2zkKreOFoJJNMldS4Xd+2aXD7jqKaJtX25rcb5SLCRSQA59P/T/l1vSet0/43/IjqT5Y9I9d/IfovdVPvLq3tHAQbh2tnIYpaWcwtJJSV+Ly2PnAqcTnsFlKaeir6SUCSlq6eSNuVv7TkFSQRnqvQ3+9de697917r3v3Xuve/de697917r3v3Xuve/de697917r3v3Xuve/de697917r3v3Xuve/de6//9Hf49+691737r3Xvfuvde9+691737r3Xvfuvde9+691737r3Xvfuvde9+691S1/woB+ZG7/AITfyxu6+wOtstUbf7Q7Krtu9Ddd7ho5TDX7dzfZstZTZrcOMmUa4Mvg9jYvL1VHKpDwVcUcim6D3eNdTgdbAqevmify5vhrm/n/APNLor4n4vPVO2abtDcldLvDd8MCZLI7a2FtfD5Hdu/NwUdPWN4a7NJgsVMlIJyY5K+eIy3Ut7WyPoXt4dXJoMdby3yw/wCEo/wRyPxf3tjPihjO1dofJbauzMrlutd17i7Syu6aPsTeWIx8tZjNr78wu4ZYdqU9DvCrgFG1Tj4cUKCWoWZT442idKs71zSnVdR6oA+DP8lf+eJ8Ovl18ePkttH4s1WDrur+zNrZbcJpO6+mAuT2DX5KnxfY+2chFSdg+Svxmd2XW1tNNDZhIWVlGtUIdeRGUiuetmhHHowv/CuT5qbw398ruvPg1gszW0PVnRGx9tdn75wNNUPFR7n7d7FgrK/BVmXhjZUrYtm7B+1NAkgYQz5eoceorp1b4q3n1pR59BN/wna/kg9L/wAx7A9tfI/5Wy7uyHSXXe8YOr9j9e7Tz9XtJt+b4p8PQbh3Vl9yblxTR52Db+2cdmaGCGloZaaSqq6iRpJgkAjl3LKwNBx6sxpTHTd/woi/kk9P/wAtqj6j+QvxXm3bSdF9obprutt27B3Znavdk3X2/wBcRWbi23V7f3Nky+bq9t7sw+Krkamrpamakq6IFZmjnEcWopC3a3HrSny6MB/wkV+a+8NmfJns74JbgzNbX9Y9y7Kz3bvXmEqJ5JqXavamwFx77qfDxSMY6Kl3psmZ5a5EAElTiYZLamdm1OvButN5da3H8w/n5/fOK9iP9m5+RIP9bDtfdVr/AON/b0Y7F+fV1+D8/wDP1tBfycf+E1nxt+afwV2n8qflH2F3Fjd196x7pyfVuB6v3Bgds4jY+0cXm8rtfCZ7NR5TbWen3Pn81kMPJXmGR4aSOlaKLQzl5PbMkrByo8uPVCxBI61Ivkf0xlfjl8he8vj7m8jFmsr0n232B1ZXZqniFPDmZNkbnyWATLx0+uQU4ycNEs5ju3jMhW5tf2+rahXqwyK9bZ/8mH/hN38ZfnH8E9u/Kr5Ob/7kxm5u5q3eg6uwXV24MDtfEbK2rtrcWY2djs7lUym2c/NufNZfMYWoq/FI8NJHSGKPQzl3DEkrK5A4daLU4DrVO+XHx7yfxQ+UXyC+MuazMO5a7ovtjePWrbjgpxSRbiotv5KWDFZ0UYeQUcmYxEkFS8IZhDJKyXOn2+rBhUdbBqOvqJ/8J7+ws52X/J7+FWY3FW1Nfk8DsXc3Xy1dVI800uK647E3fsvb8Zd2ZilHgMHTQIPwkSj8e0UmHYDh1Q8T05/8KAP+3OPzzP5/0TYm/wBSOOxdlcc8+/R/Gv29eHHr5SPVHWe5+6O0+tOntk08FTvHtff+zuttrwVTFKRs7vbcGP25jHrHUFkooKrIrJMwBKxIxAuLe1pIUEnq5NM9b7XZH/CRD4i4H4s7nXZ/d/e1Z8odt9e5jNY7sHLZfbP+jfcW/MRhajJQ4yr62i23HNitnZbIUwpgI8o9dSwSeQzzOulk3jsW4dvVdX7OvnyGvr8Oi5ajkloMthnTJ0U0UjRz0GUxUi1lLNDKhR0no62mVlYWIZARY+1VARnh1cZ635P+FMf8wvsXZ/8AL/8Ahn8atqbirMRuf5p9Z7e7J7xy2OqJqbJZDrPbm0tnV1ftRqmF0aPG7+3tuVPvgLGejx0sDXimlVk0KAszeQ6ovHrWe/kwfHn+X/3h8k89m/5kXfXXPT3x86r2xRZ6j2TvvsKm66bu3emUyLUeK2mmXWux+VXamBoqWesy60MsdRMWpYNaRyyH27I7KKKOrEkcOruf5w/xs/4T2bz+I+9+xPgP3z8TOsvk51NjINx7P2V1B2zR1dN3Ti6OqpYs31/ktnz53I0+R3FVYmSafFVlLHHXfewpFI8kMjBW42lLDVw613enVNv/AAn/APmXur4d/wAzXoD7PNT0nWfyI3Vhvjz29gmqHjxGWxHYNaMVsvOVkAYxNkNmb8q6Grp5reRIHqYgdM7guTAMvz68wrnz6FP/AIU8cfzmPkV9edgfHy/HH/MndsfX36AVSlOtrWnRjP8AhP3/ACMOl/5nWw+5u/fk1u7sjDdW7B3xT9WbK2l1jl8XtjK7q3XBgMfuTc2azm5Mhh85PT4nBUmcoYKelpoI3qJ5ZmklCxqj0llKnSvHqpahx1U//Nv+CuF/ly/PHtz4ubS3Lmt37BwFBs7enXee3J9odyS7N35gIM1QY3cE9BT0dFWZbAV33NDJUxQwJVCnE3jQuVDkTMVBPHqwJ6tP/wCE+n8kDo/+Z/tjvbun5K7u7Gw/WfWG8cR1rtTaXWGXxm2MrubeFZt6Hc24c1ndx1+Hzk8GLweNydBFT0tPAj1E88jSShYlR25ZGUgDrRamKdVm/wA4n+X7hP5aHzl3x8atobuzO9uu32ns/svrfN7nFD/eqLaO9YsjEmE3NLjIKXH12XwGawlbS/dRQQLV06RSmKNnZReNiwz14Gvl1us/8JDM7kst/K/7JxddVz1NHtL5ndsYLBwzStJHj8ZX9W9FbxnpKRGJEFO+b3VWTlVsDLM7fVj7YnHf+XWm49bTntnqvXvfuvde9+691737r3Xvfuvde9+691737r3Xvfuvde9+691737r3Xvfuvde9+691737r3X//0t/j37r3Xvfuvde9+691737r3Xvfuvde9+691737r3Xvfuvde9+691737r3Wsl/wrO6+3HvT+VRS7jwVHUVlD1H8neouxd2GnjeT7PbVZt/sXrA18+gHRS02e7IoDIx9Kg3Pt2H4+rLx600P+E+fyD6++NX82X4x767SzOP23szdLb86hq9y5eqhocTt7MdobPyO29q5DK5CqeOmx2Om3O9JSSzyskUK1OuRlQMQomB0Upnqx4Hr6j/yb+RHXXxQ+P3bXyM7Ty9Bidj9S7Hz288i9ZkKbHHMz4rHTVGJ23iqmoBjlzm6cmkNBQxIrvPVVMaKrEge0YFTTpvrUr2T/wALD9r7/wB37M2Nt3+Xf2PXbl33unbOzsDjYO+Nsz1FVnd15mgwWKo4o0681SyS19eiAKOSfbvhGla46tpPy6pG/wCFTPVu59g/zbt+70zdDPT4Pu3pzprfe0q5gWpayn29taPrTP0lPPpVZZcXndmyeRfqiTxk21C7kHwt9vW14U62Av8AhH38i+vc58Qu9viw+ZxtH2r1v3rne1/7tT1cMOWznX/ZO3Np0FLuPGUTus9fQ4ncW16mjrHjVlpXkg8hXzx6qTqQdVMdecEdNP8AwsI+R3XuJ+Lnx8+KcGaxld2tvjuvH9wVe3Kergnyu3ev9g7V3XhBnMrSI7T4+mz+4t2Q01E8igVJpqnx6hC5XUI76+XWl8z5dUU/8JVOqNyb8/mybW33iaOok250j0p25u/d2QQOKaiTdmFi652/STzD0CfJZXc7NHGTd0ppCBZGs7OaJTzPXmII6p8/mI8fP75xcfX5cfIr/Yk9r7q/1x+PbkWUT5AdWT4D616+oR/IgUD+UH8BSAB/xgrHHgWGptwZ9iePySSf9f2jlI8Vz5HqjcT9vXzLv5qn/bzT5/8A+Py874tc8/8AH/5n8/09q4/h6uOA6+k3/wAJ4B/2Jp+Dn0/48Tev9f8An7vYX09pZTWRuqHievnR/wA6T/t7P/MG/wDFlt53+v8AyqYj/Ye1MXwDqy8OvoR/8Jqrf8M0fEy/083dH/v9Oxf6fX6+0sv9o3VTxPQpf8KAbf8ADOPzzt/z6bE3+v8Az8XZVxz79H8a/b1pfi6+Zv8AyxNX/DkXwI4+ny86C/wI/wCMiYO/9L/7D2skpobq7cD19ire4A2Zu7687Z3Af9j/AAis9oRxH29U6+HVuC/2+e/rpy/+3vU+zAEUr8unR5dbc3/CoDq3cNP1X/KM7vWmnk2nkfiRQ9TVFaqFqWi3Li9sde7yx9JO9tMc+WxWUq3iBILrRSWvpPtiD8Y869UXieqxP5KX8snor+ad3P2z0Z2l8iN2dEb32lsTF7964x21sHtfOVPYWNgytRjd8U0UG5Z4WkrNrpUY+o8NKHkanqJZGGiJiLyOUAIHWyadbCPan/CSX4adHdebr7Z7g/mPdndbdabGxjZneG+N4bF6uwe29vYxZ4ab7vJ5KsrY4KdJKqojiQElpJZFRQzMAWEmJJ0jr2qvl0Wn41fyd/5LM3yM6EbqT+driOy+0qHuTrfNdedd4Kk6rq8vvfd+3d24rcGE2vQQUFRJWNNmKzFrCTGC6KxYfT35pH8xTr2ojy6rb/4U7/8Ab5f5F/8Ahg/Hv/eOndr/APFPb8FdAr1YeVetqL/hIcka/wArvfsuhVeT5h9va3HDPo2L1GEBP50gm3+v7Tzf2h6bPE9ay3/CqQ/9je9+f+IE6HP+3w2c/wCKe34D2dWXh1sSf8I8f+yBvkUSP+5tc7/vHVnWX9f8PbU/xD7OtNx6oN/4Vl2/4ddpvr/2Sz01/X/no+zP9j7cg+E9bXh1sPf8I+v+3aPeH/i8/Zf/AL4L4y+2p/jH2dabj1tae2eq9e9+691737r3Xvfuvde9+691737r3Xvfuvde9+691737r3Xvfuvde9+691737r3Xvfuvdf/T3+Pfuvde9+691737r3Xvfuvde9+691737r3Xvfuvde9+691737r3XvfuvdBh3V09138gupew+kO2tt0m7+te09pZrZO9duVoIiyeBztFLR1kccq2lpK2ASCWmqIystNURpLGyuikbBIII49e6+aD/MO/4TVfPX4mdgZ6q+O3Wu7/AJgfHqvyNRLsrc3WONj3F2thMVPK70mC7F6zoLbgqMxjoSInyOHpq2grAolIpncwIrWdWFG49XDVweiJZ74L/wA5/s3Cbf673f8AE/8AmXb12pt6Snh2ztHfvUvyUrtmYBoSIaQ42i3piI9q4lKRDpjkDRrDH+llUe96ohkEdbqPl1tF/wAhz/hOX2p0d3Bsn5tfPvC4va+6+uqlNw9G/HaDJ0G4MthN4GnZcb2P2rksRPWYOlyG21qDLiMNSVFVJDXhKmrkjeBICzJKGGlRjqpPkOHV8H85b+Ub1/8AzW+g8Ttj+N0PXXyD6qqMrnOjO1qqimq8fja3KwU8ec2Rvano0bIV+wd3fZU/3PhDVNBVU8NXArmOSGdqNzGfXrQNOvnib8/lBfziPiP2rLBg/iV8qU3ftieZcL2n8Wtvb77HxNVTS3i++23vvpiDJZKmpa6IAtBUrR1IU6ZoFIsFniI4yR1YNXj1k67/AJO/84X5c9rRwZr4m/KGHdm56qD+P9r/ACnwO+OtsRSU6ERnJbl3v3HBj8zkKfHw/pgpI6+rKjTDA5sPdfFjXA68WA6+iP8Ayc/5S/XX8qT4+5DZNJmaXsTvftCsxm4u9u2YKKWhpM7l8ZTTQYTaO0KSpH3uO6/2bFVzpQxzf5RV1FRPVzhXmEUSV2LGp6qTXy60GPnJ/KR/md79+any83zsz4J/I7c+z94/JnvLdG1NyYjYz1WJ3BtzPdk7jymFzWMqvux9zj8pj6qOaF7DXG4PtSjqqfEK9WQ0HX0NP5N/V/Y3Sv8ALB+F3Vfbey9wdd9k7I6doMLvDZO6aI47cG28tHm8zPJjstRMzmmqkhnRitzww9pnNWJ6q3E9fP3/AJjn8p7+Zj2Z/MB+avYnX3wc+RO8Ni74+Tvcm6dn7swWxpazCbl23mt65WuxGbxNWKxBU47I0cqyxPYakYH2qSRdIBNOrilBnrfY/kcdRdo9Dfyq/iB1J3RsLcnWPZuzdnbtot17F3dQtjNxbeq6vs7e+VpKfKUJeQwS1ONr4Z1BY3jlU/n2mkILEjqh4nrRd/mv/wAqv+ZJ27/Mr+bfZ/V/wk+Qm++u99d/br3Ds3ee29kyV+A3NgqunxqUuWxNYKtBU0U7RMFcAXKn2/HIoUAnqy0px63c/wCQZ0r258e/5Vfxp6l7x673T1X2dtebtdtxbF3pjjidxYUZbt/fWZxZyFC0khhFfichBURer1RSqfz7Tuaux6qeJ6ET+db1R2b3l/K0+ZfU/Tuxdxdk9l726zxuL2lsfaVEcluLceSi31tKukosVQh0NTOlDRyylQRZI2PvyGjg9eX4s8OtAL+Xv/Ka/ma9c/PL4Y9gb8+DHyL2lsjZPyd6X3Vu/dOb2NJSYbbm28HvrD5DMZrK1ZrGFNj8bRQPLLJY6UUm349qmkUo2c9WalOPX1J93U9TWbV3PSUsL1FTVbezdNTQRKWlmnnxtTHDDGo/VJLIwUD8k+0YNCOqdfITzX8mT+bDPDmFi/l7/J+RplyYhCdfSHyeYziPTauOryaha3taJUpWuenAcDOevpefIb+XV1z8/f5anXPxC7/x+W2hl6bpvqGbb25aejiO7+nu39m7ExVDjNyUVJO6wzVmFr2qKLI0LusdbQz1FMzp5BIiUOVcsPXputDjr58fef8AI7/nB/AvumhzPWXSXc3ZFftDNvlOtPkF8N4N0bync0ryx0mboqTZKnsnYuUlpyRNS11DFYO0ayTxnUykSowz04CD1G7p6n/4UP8AzSxWB62+QHTn8znuLbFDkKOfF7V7N6d7c2xshMrGwjo8rllze09o7Sqa2kbla7JSSPBy3kXlvewYlyCOvY+XWzd/IK/4T0b9+HfZOK+avzbhwMHeWDxmQp+lulMNkqHctJ1VUZ7H1GLy29975/HtUYTJb+kw1XNSUFHQS1NJi4qiWRp5alkFOxLIGwB1Q5PVU/8AwoP/AJa3z/8AkX/NU717a6H+IHefbPWOf2X0jRYTfeyNoPltuZSswXV238TmaWjrhUxCWbGZKmkgmFhpkQj8e3IXVRRiOrgimetjf/hMX8bu/wD4s/y795dbfI7qDfPSm/qz5SdobrpNo9g4hsJnKnbOW2f1jRY3OxUjyS68dXVeKqY43v6ngcfj2xIQzkjqh4nrX4/4Ubfy4/nr8lv5nu8u1fj98SO7u4Ot67pfprCUm9ti7SkzG3qjMYTF5iLL42KtWpiD1eOknVZVt6Sw9vQsqqakdWU46vL/AOEuPxd+RvxS+F/eWx/kr0t2B0hvDPfJfMbowu3Ow8M+CyuU27P1z1/jYczR0zzS+THyZDHTwh78yRMPx7alYMwI603Hql7/AIUrfy7vnX8n/wCZJT9nfHb4od1dy9eL8dOqtttvLYW03zOBGfxOd7AqMnhzWCpi/wAuoYMjA0iW9IlX+vt2FlVTUjra0px6vF/4S8/Gb5CfFT4B9vdefJPpzfnSO+cz8wd/7zxW1Ow8O2EzWQ2nkel/j/g6HcNLSNLKZMXV5jbtfTJJfmWkkFvT7bmYMwI9OtNx62Q/bXVeve/de697917r3v3Xuve/de697917r3v3Xuve/de697917r3v3Xuve/de697917r3v3Xuv//U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1d/j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/9b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736059" y="5589240"/>
            <a:ext cx="7663219" cy="842261"/>
            <a:chOff x="736059" y="5589240"/>
            <a:chExt cx="7663219" cy="842261"/>
          </a:xfrm>
        </p:grpSpPr>
        <p:sp>
          <p:nvSpPr>
            <p:cNvPr id="18" name="textruta 17"/>
            <p:cNvSpPr txBox="1"/>
            <p:nvPr/>
          </p:nvSpPr>
          <p:spPr>
            <a:xfrm>
              <a:off x="4575795" y="5755788"/>
              <a:ext cx="3823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+mn-lt"/>
                </a:rPr>
                <a:t>Slutkunden</a:t>
              </a:r>
              <a:br>
                <a:rPr lang="sv-SE" dirty="0" smtClean="0">
                  <a:latin typeface="+mn-lt"/>
                </a:rPr>
              </a:br>
              <a:r>
                <a:rPr lang="sv-SE" sz="1600" dirty="0" smtClean="0">
                  <a:latin typeface="+mn-lt"/>
                </a:rPr>
                <a:t>Köper tjänster av tjänsteleverantörerna</a:t>
              </a:r>
              <a:endParaRPr lang="sv-SE" dirty="0">
                <a:latin typeface="+mn-lt"/>
              </a:endParaRPr>
            </a:p>
          </p:txBody>
        </p:sp>
        <p:pic>
          <p:nvPicPr>
            <p:cNvPr id="1027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59" y="5589240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234" y="5596370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31" y="5593563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31" y="5724593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406" y="5731723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003" y="5728916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706" y="5876993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881" y="5884123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C:\Users\pp860802\AppData\Local\Microsoft\Windows\Temporary Internet Files\Content.IE5\PHFQD7PS\Gnome-hom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78" y="5881316"/>
              <a:ext cx="547378" cy="54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 5"/>
          <p:cNvGrpSpPr/>
          <p:nvPr/>
        </p:nvGrpSpPr>
        <p:grpSpPr>
          <a:xfrm>
            <a:off x="251520" y="2679032"/>
            <a:ext cx="8568952" cy="1254024"/>
            <a:chOff x="251520" y="2679032"/>
            <a:chExt cx="8568952" cy="1254024"/>
          </a:xfrm>
        </p:grpSpPr>
        <p:pic>
          <p:nvPicPr>
            <p:cNvPr id="14" name="Picture 5" descr="Open Univer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5" y="2679032"/>
              <a:ext cx="1903574" cy="102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ruta 15"/>
            <p:cNvSpPr txBox="1"/>
            <p:nvPr/>
          </p:nvSpPr>
          <p:spPr>
            <a:xfrm>
              <a:off x="4567783" y="2877319"/>
              <a:ext cx="3196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+mn-lt"/>
                </a:rPr>
                <a:t>Kommunikationsoperatör</a:t>
              </a:r>
              <a:br>
                <a:rPr lang="sv-SE" dirty="0" smtClean="0">
                  <a:latin typeface="+mn-lt"/>
                </a:rPr>
              </a:br>
              <a:r>
                <a:rPr lang="sv-SE" sz="1600" dirty="0" smtClean="0">
                  <a:latin typeface="+mn-lt"/>
                </a:rPr>
                <a:t>Ansvarar för all elektronik i nätet</a:t>
              </a:r>
              <a:endParaRPr lang="sv-SE" dirty="0">
                <a:latin typeface="+mn-lt"/>
              </a:endParaRPr>
            </a:p>
          </p:txBody>
        </p:sp>
        <p:cxnSp>
          <p:nvCxnSpPr>
            <p:cNvPr id="43" name="Rak 42"/>
            <p:cNvCxnSpPr/>
            <p:nvPr/>
          </p:nvCxnSpPr>
          <p:spPr bwMode="auto">
            <a:xfrm>
              <a:off x="251520" y="3933056"/>
              <a:ext cx="8568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upp 7"/>
          <p:cNvGrpSpPr/>
          <p:nvPr/>
        </p:nvGrpSpPr>
        <p:grpSpPr>
          <a:xfrm>
            <a:off x="251520" y="4165859"/>
            <a:ext cx="8568952" cy="1207357"/>
            <a:chOff x="251520" y="4165859"/>
            <a:chExt cx="8568952" cy="1207357"/>
          </a:xfrm>
        </p:grpSpPr>
        <p:sp>
          <p:nvSpPr>
            <p:cNvPr id="17" name="textruta 16"/>
            <p:cNvSpPr txBox="1"/>
            <p:nvPr/>
          </p:nvSpPr>
          <p:spPr>
            <a:xfrm>
              <a:off x="4568817" y="4336529"/>
              <a:ext cx="3397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+mn-lt"/>
                </a:rPr>
                <a:t>Tjänsteleverantörerna</a:t>
              </a:r>
              <a:br>
                <a:rPr lang="sv-SE" dirty="0" smtClean="0">
                  <a:latin typeface="+mn-lt"/>
                </a:rPr>
              </a:br>
              <a:r>
                <a:rPr lang="sv-SE" sz="1600" dirty="0" smtClean="0">
                  <a:latin typeface="+mn-lt"/>
                </a:rPr>
                <a:t>Levererar tjänster till dig som kund</a:t>
              </a:r>
              <a:endParaRPr lang="sv-SE" dirty="0">
                <a:latin typeface="+mn-lt"/>
              </a:endParaRPr>
            </a:p>
          </p:txBody>
        </p:sp>
        <p:cxnSp>
          <p:nvCxnSpPr>
            <p:cNvPr id="44" name="Rak 43"/>
            <p:cNvCxnSpPr/>
            <p:nvPr/>
          </p:nvCxnSpPr>
          <p:spPr bwMode="auto">
            <a:xfrm>
              <a:off x="251520" y="5373216"/>
              <a:ext cx="8568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3" y="4189838"/>
              <a:ext cx="306434" cy="25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Bildobjekt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04" y="4176038"/>
              <a:ext cx="317480" cy="256509"/>
            </a:xfrm>
            <a:prstGeom prst="rect">
              <a:avLst/>
            </a:prstGeom>
          </p:spPr>
        </p:pic>
        <p:pic>
          <p:nvPicPr>
            <p:cNvPr id="26" name="Picture 4" descr="bahnho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866" y="4184120"/>
              <a:ext cx="395656" cy="28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019" y="4166289"/>
              <a:ext cx="438581" cy="3132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689" y="4241376"/>
              <a:ext cx="444963" cy="1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https://dunderdog-openuniverse.s3.amazonaws.com/visualgrid/images/files/000/000/011/original/bredband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104" y="4165859"/>
              <a:ext cx="406242" cy="29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bredbandsbolage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420" y="4167798"/>
              <a:ext cx="434355" cy="310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032" y="4565798"/>
              <a:ext cx="287824" cy="28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014" y="4565798"/>
              <a:ext cx="413097" cy="25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385" y="4571261"/>
              <a:ext cx="417950" cy="1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860" y="4609665"/>
              <a:ext cx="479491" cy="10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364" y="4528540"/>
              <a:ext cx="262465" cy="2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39" y="4489574"/>
              <a:ext cx="350444" cy="2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0" y="4565798"/>
              <a:ext cx="324775" cy="21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4" descr="https://dunderdog-openuniverse.s3.amazonaws.com/visualgrid/images/files/000/000/016/original/netatonce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87188"/>
              <a:ext cx="478817" cy="34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6" descr="https://dunderdog-openuniverse.s3.amazonaws.com/visualgrid/images/files/000/000/017/original/ownit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9" y="4887188"/>
              <a:ext cx="478817" cy="34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8" descr="t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259" y="4899370"/>
              <a:ext cx="348891" cy="249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https://dunderdog-openuniverse.s3.amazonaws.com/visualgrid/images/files/000/000/013/original/tyfon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90" y="4847263"/>
              <a:ext cx="478817" cy="34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2" descr="https://dunderdog-openuniverse.s3.amazonaws.com/visualgrid/images/files/000/000/014/original/universal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603" y="4854231"/>
              <a:ext cx="478817" cy="34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143"/>
            <a:stretch/>
          </p:blipFill>
          <p:spPr bwMode="auto">
            <a:xfrm>
              <a:off x="1442792" y="4956650"/>
              <a:ext cx="610270" cy="13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4" descr="https://dunderdog-openuniverse.s3.amazonaws.com/visualgrid/images/files/000/000/015/original/viasat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364" y="4862905"/>
              <a:ext cx="478817" cy="34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 4"/>
          <p:cNvGrpSpPr/>
          <p:nvPr/>
        </p:nvGrpSpPr>
        <p:grpSpPr>
          <a:xfrm>
            <a:off x="251520" y="1124744"/>
            <a:ext cx="8568952" cy="1296144"/>
            <a:chOff x="251520" y="1124744"/>
            <a:chExt cx="8568952" cy="1296144"/>
          </a:xfrm>
        </p:grpSpPr>
        <p:sp>
          <p:nvSpPr>
            <p:cNvPr id="2" name="textruta 1"/>
            <p:cNvSpPr txBox="1"/>
            <p:nvPr/>
          </p:nvSpPr>
          <p:spPr>
            <a:xfrm>
              <a:off x="4575795" y="1436533"/>
              <a:ext cx="3976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+mn-lt"/>
                </a:rPr>
                <a:t>Nätägare</a:t>
              </a:r>
              <a:br>
                <a:rPr lang="sv-SE" dirty="0" smtClean="0">
                  <a:latin typeface="+mn-lt"/>
                </a:rPr>
              </a:br>
              <a:r>
                <a:rPr lang="sv-SE" sz="1600" dirty="0">
                  <a:latin typeface="+mn-lt"/>
                </a:rPr>
                <a:t>A</a:t>
              </a:r>
              <a:r>
                <a:rPr lang="sv-SE" sz="1600" dirty="0" smtClean="0">
                  <a:latin typeface="+mn-lt"/>
                </a:rPr>
                <a:t>nsvarar för fibern mellan switch och CPE</a:t>
              </a:r>
              <a:endParaRPr lang="sv-SE" dirty="0">
                <a:latin typeface="+mn-lt"/>
              </a:endParaRPr>
            </a:p>
          </p:txBody>
        </p:sp>
        <p:cxnSp>
          <p:nvCxnSpPr>
            <p:cNvPr id="7" name="Rak 6"/>
            <p:cNvCxnSpPr/>
            <p:nvPr/>
          </p:nvCxnSpPr>
          <p:spPr bwMode="auto">
            <a:xfrm>
              <a:off x="251520" y="2420888"/>
              <a:ext cx="8568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55" y="1124744"/>
              <a:ext cx="1552807" cy="113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2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7561088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TJÄNSTER OCH LEVERANTÖRER</a:t>
            </a:r>
            <a:endParaRPr lang="sv-SE" dirty="0"/>
          </a:p>
        </p:txBody>
      </p:sp>
      <p:sp>
        <p:nvSpPr>
          <p:cNvPr id="2" name="AutoShape 2" descr="data:image/jpg;base64,%20/9j/4AAQSkZJRgABAgEBLAEsAAD/4Q1qRXhpZgAATU0AKgAAAAgABwESAAMAAAABAAEAAAEaAAUAAAABAAAAYgEbAAUAAAABAAAAagEoAAMAAAABAAIAAAExAAIAAAAcAAAAcgEyAAIAAAAUAAAAjodpAAQAAAABAAAApAAAANAALcbAAAAnEAAtxsAAACcQQWRvYmUgUGhvdG9zaG9wIENTMyBXaW5kb3dzADIwMTI6MDM6MjggMTg6MjQ6MDQAAAAAA6ABAAMAAAABAAEAAKACAAQAAAABAAABlaADAAQAAAABAAAA+gAAAAAAAAAGAQMAAwAAAAEABgAAARoABQAAAAEAAAEeARsABQAAAAEAAAEmASgAAwAAAAEAAgAAAgEABAAAAAEAAAEuAgIABAAAAAEAAAw0AAAAAAAAAEgAAAABAAAASAAAAAH/2P/gABBKRklGAAECAABIAEgAAP/tAAxBZG9iZV9DTQAB/+4ADkFkb2JlAGSAAAAAAf/bAIQADAgICAkIDAkJDBELCgsRFQ8MDA8VGBMTFRMTGBEMDAwMDAwRDAwMDAwMDAwMDAwMDAwMDAwMDAwMDAwMDAwMDAENCwsNDg0QDg4QFA4ODhQUDg4ODhQRDAwMDAwREQwMDAwMDBEMDAwMDAwMDAwMDAwMDAwMDAwMDAwMDAwMDAwM/8AAEQgAYw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9VSSSSUpJJJJSklz/V8y5+U+hri2quBtaYkkBxc6FQ3P/ed95WNzHx2GLLPHHEZ8BMTLi4PVH5v0ZLxCxu9ekuTpc/1q/cfpDuVpbneJ+9Vp/wDGWMT/ALnJ/wCqf+gL4YOL9L8HaSWLud4n71yP+MCyxo6dte5s+tMEjvSpeU/4wDmM8MIwGPHfq4+L5Yyn+5/VbHLfDznzQxe5w8d+rh4vljx/vf1X0hJeEfaMj/Sv/wA4/wB6X2jI/wBK/wDzj/etX7x/V/F0/wDk2f8AxQP/AAv/ANePu6S8jptt9Cr9I/6Dfzj4fFS9W3/SP/zj/etiHw0yjGXuVxAS+X97/CeJzfFxiy5MftE+3OUL4vm4JcN/K+tJLhfqh1bNb1OvAfY63HvDgGPcXbHNa63dXunb9DbsXdKrzGCWGfATenED4N3leZjzGP3Igx14SD+8pJJJQthSSSSSn//Q9VSSSSUpJJJJTzHU/wDlC/8ArD/qWqsp9WzKGdSyWOLtzXAGGz+a1VPt2N4u/wA1cVzWLIeYzERP85Pp/WZBkgB8w+1t0/z1f9YLSWLRnY3rV6u+kPzVqfbKPF3+aqOfHMEXEjTs2eX9YJj6qP6OqZch/jC46d/178tK6n7Zj+Lv81cp9fLG3jA9OTt9aZ05NStfCMczz+ECJJ9fT/VTdL4bGQ5vESCB6v8A0nN5BJS9N/8AqUvTf/qV13sZv83L/FL0tju7dP8AMVf1G/kUlXZl0MqYxxdLWgHTuE/23H8Xf5pXWYdMcAf3Y/8ARfEedxz+9cx6T/O5On9eTu/VT/xQ4fxs/wDPVq9GXmf1RyqH/WPCY0nc42xIj/BWlemLM+Jfz0f7g/6UnY+DxI5eViv1h/6MFJJJKi6SkkkklP8A/9H1VJJJJSkkkklPCdc/5YzP64/6hioq91z/AJYy/wCuP+orVFc1n/ncn9+X/Sastz5lnR/P1/1gtZZNH8/X/WC1lnc580fJ1vhX83k/vf8AcqXPfW/jD/67/wCi10K57638Yf8A13/0WrXwH/tlg/6p/wCkcjtcn/uiH+F/0JPOJJJLunaZO5TJ3cplpR+UeQfIeb/3Tm/2mT/pydv6lf8AipwPjb/54uXrC8n+pX/ipwPjb/55uXrCzPiP87H+4P8ApSdH4d/Mn++fyipJJJUm6pJJJJT/AP/S9VSSSSUpJJJJT5j9ZepZNP1gzq2Bm1tgiWyfoV+azP2vl+DP83/arP1r/wDFJ1D/AIxv/nutZKz5YMRlImAJMj08XBzZ8oyzAmQBIuli9Vy3ZNQhn02/m+fxW5+0Mj+R/m/7Vy+J/Sqv67fyrfWV8SxYxOFRA9Pbxem/4tSOTBmMzxEZBv8A3Wz+0Mj+R/m/7VhfWjLus+yB23QWcD/i/NaixfrLzi/Cz/0Wn/A4R/0jg0H+U/8ASOR3/k9UfTIbEOR6z/L7kvWf5fcoJLteEdk/eM378vtRPz8gPcPbAJA9v+1N9vyP5H+b/tQLP5x/9Y/lUVaBNDyeMzYcZy5CYAkykdv6z0/1DzL7Prh02t23a510wIOmPkO8V7KvE/qB/wCLPpf9a/8A9t8he2LO5/8AnY/3B/0pM2CEYxqIAF9FJJJKmyqSSSSU/wD/0/VUkkklKSSSSU+a/XfpGZi9Xvz/AE3Pw8ra9tzQSGuDW1vrtj+b+hvZu+mua3N8V7ckoThskg1bn5fhsZzlMT4eI3XDxPi+I4faqtfz2/lW/uHivSUlU5n4b78on3OHhFfLxf8AdOn8LyfcMc4V7vHLjv8Am604f675tuHisX6yuaDi69rP/Ra9jVLrXVsfovS8jqmU176MVoc9tQBeQSGewPdW38799Hkfh33XmIZ/c4+Di9PDwXxwlj+bil++6J+K2K9r/n/+gPh29vj+BS3t8fwK9w6H1jG650rH6riMsroyQ4sbaAHja51Xvax1jPpM/fV5bX3v+p+Kz/Sf+q/5/wD6A/Olj2eo/X849j4qPqM8fwK+jUlKPiH+r/53/oLlyx8UjK/mJP2vkn+LXofUMnr+P1f0nV4OELHG97S1tjrGWYzKqN231P511j3s9jNn/CL1xMnVXNmOWfERWlAeC6MeEUpJJJRJUkkkkp//1PVUkkklKSSSSU+cdQf1P61/X/L+rz+oZHTumdMoNnp4jjW+wgY+51j5LXP9XJ9m9j2V01fo6vUustVXqXWPrF9VPqx1HFPWaOrXMymYuNkVWepk47XnIdd9t9T1PSsc3F9Ohj/U9C/1mep+hrXVdf8AqHgdX6m3rGPl5PS+pAbX5OI/Y54DfT9/5+/0/wBFvY/+a+mmwf8AF39XsToeV0dzbL255a/JynuAuc9nupsZYxrdnoP99X/gvq+pYkp4zqw619S8Xo3X6OsZOe/NLTnY19xsqsJaL3ek1+/9F6e+r1X/AKbf6drLFLHr671761/WXpI61l4mJjG+1rG2PcPa/bRTW1zv0NDd36VlPp72fol02B/iw6bj5mLkZufmdSp6eZw8TIeDUyCHMbsA/m2uZW70q/Tqf6f6T9H+jWj0z6l4XTetdT6xVkXPu6sLBbW7Ztb6jvV/R7WbvZ+buSU+Z4zuv9Q+o+T9Ybet5jT0jIZRj4zbHAQ40Oe+y9r23WWNdnfoH2b/AEWU+l/N/wA12nWM/I6j/ilfm5Tt+RdhVG1/7zg6trrD/Kft3q/if4venYv1XzPq0zKvdjZtzb33HZ6jS30Paz2ent/VGfmK+/6qYj/qoPqwb7RjCptPr+31NrXCz930/wA39xJT5bk4vWOnfUTpf1kxur5NRFhpx8OpxrqqrLrtpb6Tm+pdvq33vt/nfU9L/BLU619YurdY+sFXTMh/URgY+JRdfjdEbN9tltFOS+1+rdtDbcqtnv8AVrZ6f836l/qrssr6gdPyvqri/Vh+VeMXEs9Rtw2eoTNr9rvZs2/p/wB1Q6h/i96flXYOZi5eT0/qOBSzHbm4zmtfYytoqZ6427XWbPZuZs/R/orN9fpemlPFHq/1swvq517FtHVcfEqFNvTM/ObZTkMacrHpfjuyf9JZTb9Bl3+Dt/wdiqdYu+snS+jdC+sjet5VuZntgMc8ljA0NdQNjpZf7P6V9oZZ6713tX+LbpTeldQwbcrJyMnqrq3ZfULXB9x9OxmSxjNzdjWeoz3/AL//AG16c+qf4vendT6L03o9uVeynpQiqxmzc7TZ+k3Mc1JTz/Tcfq31e/xk4HR3dWyuoY/UMd12R9ocXBx9PKMFj3WM9l+H6lVjNljK3+h/xnpaxMr6rYmT9acT6zOusbk4VJoZSNvpkEXs3O9vqbv1t/5y20lKSSSSUpJJJJT/AP/V9VSXyqkkp+qkl8qpJKfqpJfKqSSn6qSXyqkkp+qkl8qpJKfqpJfKqSSn6qSXyqkkp+qkl8qpJKfqpJfKqSSn6qSXyqkkp//Z/+0SnFBob3Rvc2hvcCAzLjAAOEJJTQQlAAAAAAAQAAAAAAAAAAAAAAAAAAAAADhCSU0ELwAAAAAASiABAQBIAAAASAAAAAAAAAAAAAAA0AIAAEACAAAAAAAAAAAAABgDAABkAgAAAAHAAwAAsAQAAAEADycBAGxsdW4AAAAAAAAAAAAAOEJJTQPtAAAAAAAQASwAAAABAAIBLAAAAAEAAjhCSU0EJgAAAAAADgAAAAAAAAAAAAA/gAAAOEJJTQQNAAAAAAAEAAAAeD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AAAAAAAAAgABOEJJTQQCAAAAAAAEAAAAADhCSU0EMAAAAAAAAgEBOEJJTQQtAAAAAAAGAAEAAAACOEJJTQQIAAAAAAAQAAAAAQAAAkAAAAJAAAAAADhCSU0EHgAAAAAABAAAAAA4QklNBBoAAAAAA0kAAAAGAAAAAAAAAAAAAAD6AAABlQAAAAoAVQBuAHQAaQB0AGwAZQBkAC0AMwAAAAEAAAAAAAAAAAAAAAAAAAAAAAAAAQAAAAAAAAAAAAABlQAAAPoAAAAAAAAAAAAAAAAAAAAAAQAAAAAAAAAAAAAAAAAAAAAAAAAQAAAAAQAAAAAAAG51bGwAAAACAAAABmJvdW5kc09iamMAAAABAAAAAAAAUmN0MQAAAAQAAAAAVG9wIGxvbmcAAAAAAAAAAExlZnRsb25nAAAAAAAAAABCdG9tbG9uZwAAAPoAAAAAUmdodGxvbmcAAAGVAAAABnNsaWNlc1ZsTHMAAAABT2JqYwAAAAEAAAAAAAVzbGljZQAAABIAAAAHc2xpY2VJRGxvbmcAAAAAAAAAB2dyb3VwSURsb25nAAAAAAAAAAZvcmlnaW5lbnVtAAAADEVTbGljZU9yaWdpbgAAAA1hdXRvR2VuZXJhdGVkAAAAAFR5cGVlbnVtAAAACkVTbGljZVR5cGUAAAAASW1nIAAAAAZib3VuZHNPYmpjAAAAAQAAAAAAAFJjdDEAAAAEAAAAAFRvcCBsb25nAAAAAAAAAABMZWZ0bG9uZwAAAAAAAAAAQnRvbWxvbmcAAAD6AAAAAFJnaHRsb25nAAABlQAAAAN1cmxURVhUAAAAAQAAAAAAAG51bGxURVhUAAAAAQAAAAAAAE1zZ2VURVhUAAAAAQAAAAAABmFsdFRhZ1RFWFQAAAABAAAAAAAOY2VsbFRleHRJc0hUTUxib29sAQAAAAhjZWxsVGV4dFRFWFQAAAABAAAAAAAJaG9yekFsaWduZW51bQAAAA9FU2xpY2VIb3J6QWxpZ24AAAAHZGVmYXVsdAAAAAl2ZXJ0QWxpZ25lbnVtAAAAD0VTbGljZVZlcnRBbGlnbgAAAAdkZWZhdWx0AAAAC2JnQ29sb3JUeXBlZW51bQAAABFFU2xpY2VCR0NvbG9yVHlwZQAAAABOb25lAAAACXRvcE91dHNldGxvbmcAAAAAAAAACmxlZnRPdXRzZXRsb25nAAAAAAAAAAxib3R0b21PdXRzZXRsb25nAAAAAAAAAAtyaWdodE91dHNldGxvbmcAAAAAADhCSU0EKAAAAAAADAAAAAE/8AAAAAAAADhCSU0EFAAAAAAABAAAAAI4QklNBAwAAAAADFAAAAABAAAAoAAAAGMAAAHgAAC5oAAADDQAGAAB/9j/4AAQSkZJRgABAgAASABIAAD/7QAMQWRvYmVfQ00AAf/uAA5BZG9iZQBkgAAAAAH/2wCEAAwICAgJCAwJCQwRCwoLERUPDAwPFRgTExUTExgRDAwMDAwMEQwMDAwMDAwMDAwMDAwMDAwMDAwMDAwMDAwMDAwBDQsLDQ4NEA4OEBQODg4UFA4ODg4UEQwMDAwMEREMDAwMDAwRDAwMDAwMDAwMDAwMDAwMDAwMDAwMDAwMDAwMDP/AABEIAGM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PVUkkklKSSSSUpJc/1fMuflPoa4tqrgbWmJJAcXOhUNz/3nfeVjcx8dhiyzxxxGfATEy4uD1R+b9GS8QsbvXpLk6XP9av3H6Q7laW53ifvVaf8AxljE/wC5yf8Aqn/oC+GDi/S/B2kli7neJ+9cj/jAssaOnbXubPrTBI70qXlP+MA5jPDCMBjx36uPi+WMp/uf1Wxy3w8580MXucPHfq4eL5Y8f739V9ISXhH2jI/0r/8AOP8Ael9oyP8ASv8A84/3rV+8f1fxdP8A5Nn/AMUD/wAL/wDXj7ukvI6bbfQq/SP+g384+HxUvVt/0j/84/3rYh8NMoxl7lcQEvl/e/wnic3xcYsuTH7RPtzlC+L5uCXDfyvrSS4X6odWzW9TrwH2Otx7w4Bj3F2xzWut3V7p2/Q27F3Sq8xglhnwE3pxA+Dd5XmY8xj9yIMdeEg/vKSSSULYUkkkkp//0PVUkkklKSSSSU8x1P8A5Qv/AKw/6lqrKfVsyhnUslji7c1wBhs/mtVT7djeLv8ANXFc1iyHmMxET/OT6f1mQZIAfMPtbdP89X/WC0li0Z2N61ervpD81an2yjxd/mqjnxzBFxI07Nnl/WCY+qj+jqmXIf4wuOnf9e/LSup+2Y/i7/NXKfXyxt4wPTk7fWmdOTUrXwjHM8/hAiSfX0/1U3S+GxkObxEgger/ANJzeQSUvTf/AKlL03/6ldd7Gb/Ny/xS9LY7u3T/ADFX9Rv5FJV2ZdDKmMcXS1oB07hP9tx/F3+aV1mHTHAH92P/AEXxHncc/vXMek/zuTp/Xk7v1U/8UOH8bP8Az1avRl5n9Ucqh/1jwmNJ3ONsSI/wVpXpizPiX89H+4P+lJ2Pg8SOXlYr9Yf+jBSSSSoukpJJJJT/AP/R9VSSSSUpJJJJTwnXP+WMz+uP+oYqKvdc/wCWMv8Arj/qK1RXNZ/53J/fl/0mrLc+ZZ0fz9f9YLWWTR/P1/1gtZZ3OfNHydb4V/N5P73/AHKlz31v4w/+u/8AotdCue+t/GH/ANd/9Fq18B/7ZYP+qf8ApHI7XJ/7oh/hf9CTziSSS7p2mTuUyd3KZaUflHkHyHm/905v9pk/6cnb+pX/AIqcD42/+eLl6wvJ/qV/4qcD42/+ebl6wsz4j/Ox/uD/AKUnR+HfzJ/vn8oqSSSVJuqSSSSU/wD/0vVUkkklKSSSSU+Y/WXqWTT9YM6tgZtbYIlsn6Ffmsz9r5fgz/N/2qz9a/8AxSdQ/wCMb/57rWSs+WDEZSJgCTI9PFwc2fKMswJkASLpYvVct2TUIZ9Nv5vn8VuftDI/kf5v+1cvif0qr+u38q31lfEsWMThUQPT28Xpv+LUjkwZjM8RGQb/AN1s/tDI/kf5v+1YX1oy7rPsgdt0FnA/4vzWosX6y84vws/9Fp/wOEf9I4NB/lP/AEjkd/5PVH0yGxDkes/y+5L1n+X3KCS7XhHZP3jN+/L7UT8/ID3D2wCQPb/tTfb8j+R/m/7UCz+cf/WP5VFWgTQ8njM2HGcuQmAJMpHb+s9P9Q8y+z64dNrdt2uddMCDpj5DvFeyrxP6gf8Aiz6X/Wv/APbfIXtizuf/AJ2P9wf9KTNghGMaiABfRSSSSpsqkkkklP8A/9P1VJJJJSkkkklPmv136RmYvV78/wBNz8PK2vbc0Ehrg1tb67Y/m/ob2bvprmtzfFe3JKE4bJINW5+X4bGc5TE+HiN1w8T4viOH2qrX89v5Vv7h4r0lJVOZ+G+/KJ9zh4RXy8X/AHTp/C8n3DHOFe7xy47/AJutOH+u+bbh4rF+srmg4uvaz/0WvY1S611bH6L0vI6plNe+jFaHPbUAXkEhnsD3Vt/O/fR5H4d915iGf3OPg4vTw8F8cJY/m4pfvuifitiva/5//oD4dvb4/gUt7fH8CvcOh9YxuudKx+q4jLK6MkOLG2gB42udV72sdYz6TP31eW197/qfis/0n/qv+f8A+gPzpY9nqP1/OPY+Kj6jPH8Cvo1JSj4h/q/+d/6C5csfFIyv5iT9r5J/i16H1DJ6/j9X9J1eDhCxxve0tbY6xlmMyqjdt9T+ddY97PYzZ/wi9cTJ1VzZjlnxEVpQHgujHhFKSSSUSVJJJJKf/9T1VJJJJSkkkklPnHUH9T+tf1/y/q8/qGR07pnTKDZ6eI41vsIGPudY+S1z/VyfZvY9ldNX6Or1LrLVV6l1j6xfVT6sdRxT1mjq1zMpmLjZFVnqZOO15yHXfbfU9T0rHNxfToY/1PQv9Znqfoa11XX/AKh4HV+pt6xj5eT0vqQG1+TiP2OeA30/f+fv9P8ARb2P/mvppsH/ABd/V7E6HldHc2y9ueWvycp7gLnPZ7qbGWMa3Z6D/fV/4L6vqWJKeM6sOtfUvF6N1+jrGTnvzS052NfcbKrCWi93pNfv/Renvq9V/wCm3+nayxSx6+u9e+tf1l6SOtZeJiYxvtaxtj3D2v20U1tc79DQ3d+lZT6e9n6JdNgf4sOm4+Zi5Gbn5nUqenmcPEyHg1MghzG7AP5trmVu9Kv06n+n+k/R/o1o9M+peF03rXU+sVZFz7urCwW1u2bW+o71f0e1m72fm7klPmeM7r/UPqPk/WG3reY09IyGUY+M2xwEONDnvsva9t1ljXZ36B9m/wBFlPpfzf8ANdp1jPyOo/4pX5uU7fkXYVRtf+84Ora6w/yn7d6v4n+L3p2L9V8z6tMyr3Y2bc299x2eo0t9D2s9np7f1Rn5ivv+qmI/6qD6sG+0YwqbT6/t9Ta1ws/d9P8AN/cSU+W5OL1jp31E6X9ZMbq+TURYacfDqca6qqy67aW+k5vqXb6t977f531PS/wS1OtfWLq3WPrBV0zIf1EYGPiUXX43RGzfbZbRTkvtfq3bQ23KrZ7/AFa2en/N+pf6q7LK+oHT8r6q4v1YflXjFxLPUbcNnqEza/a72bNv6f8AdUOof4ven5V2DmYuXk9P6jgUsx25uM5rX2MraKmeuNu11mz2bmbP0f6KzfX6XppTxR6v9bML6udexbR1XHxKhTb0zPzm2U5DGnKx6X47sn/SWU2/QZd/g7f8HYqnWLvrJ0vo3QvrI3reVbmZ7YDHPJYwNDXUDY6WX+z+lfaGWeu9d7V/i26U3pXUMG3KycjJ6q6t2X1C1wfcfTsZksYzc3Y1nqM9/wC//wBtenPqn+L3p3U+i9N6PblXsp6UIqsZs3O02fpNzHNSU8/03H6t9Xv8ZOB0d3VsrqGP1DHddkfaHFwcfTyjBY91jPZfh+pVYzZYyt/of8Z6WsTK+q2Jk/WnE+szrrG5OFSaGUjb6ZBF7Nzvb6m79bf+cttJSkkkklKSSSSU/wD/1fVUl8qpJKfqpJfKqSSn6qSXyqkkp+qkl8qpJKfqpJfKqSSn6qSXyqkkp+qkl8qpJKfqpJfKqSSn6qSXyqkkp+qkl8qpJKf/2ThCSU0EIQAAAAAAVQAAAAEBAAAADwBBAGQAbwBiAGUAIABQAGgAbwB0AG8AcwBoAG8AcAAAABMAQQBkAG8AYgBlACAAUABoAG8AdABvAHMAaABvAHAAIABDAFMAMwAAAAEAOEJJTQQGAAAAAAAHAAgAAAABAQD/4Q/QaHR0cDovL25zLmFkb2JlLmNvbS94YXAvMS4wLwA8P3hwYWNrZXQgYmVnaW49Iu+7vyIgaWQ9Ilc1TTBNcENlaGlIenJlU3pOVGN6a2M5ZCI/PiA8eDp4bXBtZXRhIHhtbG5zOng9ImFkb2JlOm5zOm1ldGEvIiB4OnhtcHRrPSJBZG9iZSBYTVAgQ29yZSA0LjEtYzAzNiA0Ni4yNzY3MjAsIE1vbiBGZWIgMTkgMjAwNyAyMjo0MDowOCAgICAgICAgIj4gPHJkZjpSREYgeG1sbnM6cmRmPSJodHRwOi8vd3d3LnczLm9yZy8xOTk5LzAyLzIyLXJkZi1zeW50YXgtbnMjIj4gPHJkZjpEZXNjcmlwdGlvbiByZGY6YWJvdXQ9IiIgeG1sbnM6ZGM9Imh0dHA6Ly9wdXJsLm9yZy9kYy9lbGVtZW50cy8xLjEvIiB4bWxuczp4YXA9Imh0dHA6Ly9ucy5hZG9iZS5jb20veGFwLzEuMC8iIHhtbG5zOnhhcE1NPSJodHRwOi8vbnMuYWRvYmUuY29tL3hhcC8xLjAvbW0vIiB4bWxuczpzdFJlZj0iaHR0cDovL25zLmFkb2JlLmNvbS94YXAvMS4wL3NUeXBlL1Jlc291cmNlUmVmIyIgeG1sbnM6cGhvdG9zaG9wPSJodHRwOi8vbnMuYWRvYmUuY29tL3Bob3Rvc2hvcC8xLjAvIiB4bWxuczp0aWZmPSJodHRwOi8vbnMuYWRvYmUuY29tL3RpZmYvMS4wLyIgeG1sbnM6ZXhpZj0iaHR0cDovL25zLmFkb2JlLmNvbS9leGlmLzEuMC8iIGRjOmZvcm1hdD0iaW1hZ2UvanBlZyIgeGFwOkNyZWF0b3JUb29sPSJBZG9iZSBQaG90b3Nob3AgQ1MzIFdpbmRvd3MiIHhhcDpDcmVhdGVEYXRlPSIyMDEyLTAzLTI4VDE4OjI0OjA0KzAxOjAwIiB4YXA6TW9kaWZ5RGF0ZT0iMjAxMi0wMy0yOFQxODoyNDowNCswMTowMCIgeGFwOk1ldGFkYXRhRGF0ZT0iMjAxMi0wMy0yOFQxODoyNDowNCswMTowMCIgeGFwTU06RG9jdW1lbnRJRD0idXVpZDowRTkyMzA2NURENzhFMTExODdEMEE3MEY5NDlEOTEzMSIgeGFwTU06SW5zdGFuY2VJRD0idXVpZDowRjkyMzA2NURENzhFMTExODdEMEE3MEY5NDlEOTEzMSIgcGhvdG9zaG9wOkNvbG9yTW9kZT0iMyIgcGhvdG9zaG9wOklDQ1Byb2ZpbGU9InNSR0IgSUVDNjE5NjYtMi4xIiBwaG90b3Nob3A6SGlzdG9yeT0iIiB0aWZmOk9yaWVudGF0aW9uPSIxIiB0aWZmOlhSZXNvbHV0aW9uPSIzMDAwMDAwLzEwMDAwIiB0aWZmOllSZXNvbHV0aW9uPSIzMDAwMDAwLzEwMDAwIiB0aWZmOlJlc29sdXRpb25Vbml0PSIyIiB0aWZmOk5hdGl2ZURpZ2VzdD0iMjU2LDI1NywyNTgsMjU5LDI2MiwyNzQsMjc3LDI4NCw1MzAsNTMxLDI4MiwyODMsMjk2LDMwMSwzMTgsMzE5LDUyOSw1MzIsMzA2LDI3MCwyNzEsMjcyLDMwNSwzMTUsMzM0MzI7MDQyMDk2QzdGQ0UwNkUwODc4MjUxNjJCMjYyNDRFMkEiIGV4aWY6UGl4ZWxYRGltZW5zaW9uPSI0MDUiIGV4aWY6UGl4ZWxZRGltZW5zaW9uPSIyNTAiIGV4aWY6Q29sb3JTcGFjZT0iM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s1RjM3MzgyNTlDODEyQ0JERTgxMDU5MzQ4NkRGNUQ0NCI+IDx4YXBNTTpEZXJpdmVkRnJvbSBzdFJlZjppbnN0YW5jZUlEPSJ1dWlkOjA5OTIzMDY1REQ3OEUxMTE4N0QwQTcwRjk0OUQ5MTMxIiBzdFJlZjpkb2N1bWVudElEPSJ1dWlkOjA5OTIzMDY1REQ3OEUxMTE4N0QwQTcwRjk0OUQ5MTMx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OQWRvYmUAZEAAAAAB/9sAhAABAQEBAQEBAQEBAQEBAQEBAQEBAQEBAQEBAQEBAQEBAQEBAQEBAQEBAQEBAgICAgICAgICAgIDAwMDAwMDAwMDAQEBAQEBAQEBAQECAgECAgMDAwMDAwMDAwMDAwMDAwMDAwMDAwMDAwMDAwMDAwMDAwMDAwMDAwMDAwMDAwMDAwP/wAARCAD6AZUDAREAAhEBAxEB/90ABAAz/8QBogAAAAYCAwEAAAAAAAAAAAAABwgGBQQJAwoCAQALAQAABgMBAQEAAAAAAAAAAAAGBQQDBwIIAQkACgsQAAIBAwQBAwMCAwMDAgYJdQECAwQRBRIGIQcTIgAIMRRBMiMVCVFCFmEkMxdScYEYYpElQ6Gx8CY0cgoZwdE1J+FTNoLxkqJEVHNFRjdHYyhVVlcassLS4vJkg3SThGWjs8PT4yk4ZvN1Kjk6SElKWFlaZ2hpanZ3eHl6hYaHiImKlJWWl5iZmqSlpqeoqaq0tba3uLm6xMXGx8jJytTV1tfY2drk5ebn6Onq9PX29/j5+hEAAgEDAgQEAwUEBAQGBgVtAQIDEQQhEgUxBgAiE0FRBzJhFHEIQoEjkRVSoWIWMwmxJMHRQ3LwF+GCNCWSUxhjRPGisiY1GVQ2RWQnCnODk0Z0wtLi8lVldVY3hIWjs8PT4/MpGpSktMTU5PSVpbXF1eX1KEdXZjh2hpamtsbW5vZnd4eXp7fH1+f3SFhoeIiYqLjI2Oj4OUlZaXmJmam5ydnp+So6SlpqeoqaqrrK2ur6/9oADAMBAAIRAxEAPwD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Q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0d/j37r3Xvfuvde9+691737r3Xvfuvde9+691737r3Xvfuvde9+691737r3XRIUXP/Ef0J/JH9PfvTrwFekZvPsTZnXuMOX3luCgwNESywGrkvU1kqrqMNDRQiWsrZQPqsSMR+be449xvdv269pNlXf/AHF5qtdr29sJ4rVlkNQKRQoGlkIJFSiMFBBcqDXp+C2nun0QRlvmOH7ei0Vfzo6Yp5nigoN95CNSQKmkwWMihksbXRMjnqCqt+eYxx7wo3T+9F+7ht15NbQbRzTeQoaCWCztPCb5r424QvT7UH2dHSctbgyhi8S/aW/6B6jf7Pd0/wD86LsT/wA823f/ALK/Zb/ydV+7r/0yvOP/AGR7f/3terf1X3D/AH7D+1v+gevf7Pd0/wD86LsT/wA823v/ALK/fv8Ak6r93X/plecf+yPb/wDva9e/qvuH+/Yf2t/0D17/AGe7p7/nRdh/+efbv+2/4+v37/k6r93X/plecf8Asj2//va9e/qvuH+/Yf2t/wBA9e/2e7p7/nR9h8/9Wfb3+H/Z1/4+9/8AJ1X7utCf6q84/wDZHt//AHtevf1X3CtPFh/a3/QPS+218qOu91Y3+KY7Fbwip/uJqbRWY7DxzeSHTrOmHPTppOsW9V/8PYd3X+97+7Ns919Jdco87GXSG7bLbSKGtOO7g1x6dH22+2u/brbC6t7m1Eeor3O4NRx4RkUz69KH/ZhNlf8AOv3L/wCcWM/+vHst/wCTx/3Xf+mO55/7Ids/73HRh/rScy/8pdl/vcn/AFq69/swmyv+dfub/wA4cZ/9ePfv+Tx/3Xf+mO55/wCyHbP+9x17/Wk5l/5S7L/e5P8ArV17/ZhNlf8AOv3L/wCcWM/+vHv3/J4/7rv/AEx3PP8A2Q7Z/wB7jr3+tJzL/wApdl/vcn/Wrrr/AGYTZP8Azr9zf+cON/8Arx79/wAnj/uu/wDTHc8/9kO2f97jr3+tJzL/AMpdl/vcn/Wrrv8A2YTZX/Ov3N/5w4z/AOvHv3/J4/7rv/THc8/9kO2f97jr3+tJzL/yl2X+9yf9auuLfIbZKI7nH7mtGjubUOMvZEZzb/cx9bL7vF/fF/dfllihXk/njU7AD/EdspUmgr/u4+fWx7R8ykqPq7KpNPjk/wCtPz6plyP/AApS+B2MyFdjajrb5UtPj6ypoZ2i2F1W0TTUkzwSNEz91ozRl4zpJUEj8D30Nsvd3lq/srS+hs70QzRJIoKRghXUMK0mIrQ5oSK+Z6zssv7pr7yN9Z2l7DzZyYIpoldQbzca0dQwrTaSK0OaE58+of8A0EwfAn/n2nyt/wDQA6q/+3d7Vf66XL3/ACi3n+8R/wDW3pV/yaP+8r/01vJf/ZbuP/ep69/0EwfAn/n2nyt/9ADqr/7d3v3+uly9/wAot5/vEf8A1t69/wAmj/vK/wDTW8l/9lu4/wDep69/0EwfAn/n2nyt/wDQA6q/+3d79/rpcvf8ot5/vEf/AFt69/yaP+8r/wBNbyX/ANlu4/8Aep69/wBBMHwJ/wCfafK3/wBADqr/AO3d79/rpcvf8ot5/vEf/W3r3/Jo/wC8r/01vJf/AGW7j/3qevf9BMHwJ/59p8rf/QA6q/8At3e/f66XL3/KLef7xH/1t69/yaP+8r/01vJf/ZbuP/ep6VOzv+FGPwc3xnqfb2J66+UEFdUxVM0cmQ2L1hDShKWFp5A70/ctVKGKIbWQ3P8AT3I/tQ494udbHkTlf9HeLiOV1a57IQIk1tqaLxnBIGKRmp4kcesWvvkfdI9yvuP+xW//AHhPdvd9lvuStturW3li2qa5uLwvdyiGIpFd2ljCVDGrlrhSFyoY46GD/h8b4j3t/cf5A/8AoIbA/wDtpe8sv+A590P+jxsf/Oe5/wC2PrjN/wAnFfY//pneZ/8Asmsv+9j17/h8X4j/APPD/IH/ANBDr/8A+2l79/wHPuh/0eNj/wCc9z/2x9a/5OK+x/8A0zvNH/ZLZf8Aex69/wAPjfEf/nh/kD/6CGwP/to+/f8AAc+6H/R42P8A5z3P/bH17/k4r7H/APTO8z/9k1l/3sevf8Pi/Ef/AJ4f5A/+gh1//wDbS9+/4Dn3Q/6PGx/857n/ALY+vf8AJxX2P/6Z3mj/ALJbL/vY9Tsf/O7+H9ZVRU9XtvvTDwOwV6/IbK2rUUsAJsWkiwu/8tkGUfX9uBz/AIX9prr7oPunbwySRXuzzyBSQkc8+pqeS67ZEr/pmUfPpXZ/3hnsZdzxRSbTzFBGzUMklta6EH8TeHfO9P8ASox+XVi/SfyP6U+ROAk3H052BhN6UVKIxlKOilelzmEllUFYM5gMglJmcVISbAzQrHIQdDMBf3AfNnI/NfI18u381bJPZ3DfCXFY3Hqkq6o3+YViRwIB6ys5A90+QPdDbW3Tkbma3vrdfjVapLH5fqQyBZUFcBimk/hYjobgQRcfT/bewp69D8GuR13791vr3v3Xuve/de697917r3v3Xuve/de697917r3v3Xuve/de697917r3v3Xuve/de697917r/9Lf49+691737r3Xvfuvde9+691737r3Xvfuvde9+691737r3Xvfuvde9+690jOwd44vr/Zuf3lmCTQ4CglrWhVgslXPbxUdDCSDaatq5EiXg2L3+nuPPdf3E2X2m9vOa/cXmBS227VatNoHxSSfBFEv9KWV0jBNQurUcAkPW8D3U0dunFzT8uqJ+wOwdz9m7nrd1bqrWqa2qZlpaZWb7LFUOotBjcdASRT0kCEDj1SNd3JYk+/lf93/AHh5z96+dt053543Jp724c+HECTDbRfghhQkBVQADGWILMSepQs7OKxhS3gTSycT616RLHj6c/n+g5Nvpzfn3FlfIN2n0/2elWW+M168PxY8f76/19t/bx69142J4PH1PI4t/rW974eXXuujzf8AI/p9LW5/PPJ9+9OvddgfS30BP+9i/wCffq4P5f5etjiP9XmOjVdNf8ef/wCRbIf9cfcR88/8lz/mwn/P3Uo8m/8AJGX/AJrP/k6FYH6WJN/8P9hf6cewb0LOuze/0+n0N/6/Xj37r3XiB9Te4/P/ACIf4+/de69cHj/C/wCbkf8AE+/de67+lz/xU/7x7917rDNxT1A+n+T1HH5/zEv+Jv7U2X+51l/zVT/j462vxxf6b/KOvnS7u/4+vc//AIcOa/8AdlU+/re5b/5V3YP+eKD/AKtJ19QXLn/KvbF/zxwf9W16T3s66Oeve/de697917r3v3Xuve/de6HD49f8zRxH/UDmP/dfN7zA+4l/4khyx/zyXv8A1YPXEH/mYf8A/kYHur/0vdk/7TU6sF/4j/e/9h77zdfnSHz69/t/99/vPv3Xuvf7f37r3Xr/AOvz/h9PfuvcOuQIBA/wPI+vPH5txf3oiuK063SvmKfnToUumu5ew+hewsD2X1huGq27ujA1COJYWZqHL0BdTWYHPUQZIspg8nFdJ4JLixDIVkVWAV5y5N2LnzYLrl/mWxSexlB+TI1DpeM0qrKcgg5IoRSvQ55B9xOafbLmex5u5S3R7fdIGB7SdEi8HSRKUdHWqsCPOooQCN334yd67e+SfSGw+4tuRLRwbrxZbK4jyiaTAbkx00mO3FgpZAbucbl6aVEcgGSHQ9hq98e+fuTr/kHm3eeVdxbVNayUVxweNgGjcf6ZCKjyao8uvof9p/cfa/djkDlznral0RXkI8SOoJhmTtliNP4HBofNSrYr0PXsHdSN1737r3Xvfuvde9+691737r3Xvfuvde9+691737r3Xvfuvde9+691737r3Xvfuvde9+691//T3+Pfuvde9+691737r3Xvfuvde9+691737r3Xvfuvde9+691737r3XvfuvdE4+ctXNT9LU0ETlY8jvbA0lSASNcMVFmciiH8Efc0EZ544986f7z/dbvbfu22UFrMUivOZbOCWn4o/pr6bSfUa4UP5dCHlpFbcHLCumMkfbqXqoTg88XNrek/4/k2B9/PA1NCaR616H9dRL+vXh9b/AJH+H9f9ifbf+Dr3XuLn/YX4J+n0+n09+6916wPJIvbm1rGx9+z17r1rnn6/4Ajgi3+t79X9nXuuXAtf+pP+xuD795H8v8vW/Mf6vTo1HTR/353/AJF8jbn6/wCZt7iPnr/kuf8ANhP+fupR5N/5Iy/81n/ydCwDf/fH/iQOfYN6FnXdxe1+f6e/de69/vr/AOt+P6+/de69x9P6/wC3/wBsffutde9+631in/zFR/1D1H+w/Yk9qbL/AHOsv+aqf8fHW1+OL/Tf5uvnSbu/4+vc/wD4cOa/92VT7+t7lv8A5V3YP+eKD/q0nX1Bcuf8q9sX/PHB/wBW16T3s66Oeve/de697917r3v3Xuve/de6HD48i/aOI/6gcwf9tj5veX/3Ev8AxJDlj/nkvf8AqweuIP8AzMP/APyMD3V/6Xuyf9pqdWC8Di9v99/j77z9fnSGtevf63Pv3Xuve/de69xz/j7917r3+H49+6914f77n/fWPvwp58Ot+Yqetrz+R9VTVHxF3jDLIzR0Pfu8aalQklYIZdjdZ5CSOMHhUarrpXsOCzk/Un3zM++FFHF7obSUQAtskBJ82P1N2oY/OgA+wDrtX/d2zyzexu+pIxIi5mulXNe36Owf8sscfn59XH+8Uus8+ve/de697917r3v3Xuve/de697917r3v3Xuve/de697917r3v3Xuve/de697917r3v3Xuv/U3+Pfuvde9+691737r3Xvfuvde9+691737r3Xvfuvde9+691737r3XvfuvdEu+dn/ADJzD/8AiQcL/wC6Pc39ffNb+9P/APEc+XP/ABbbT/tA3PoRcsf8lF/+aR/48vVRw/At/t+P6/j8+/nxPCvy/wAvQ+68Qfrf/YD/AA/3v3UU9Ovdd3/2H+9cE/7bge9de66+pH0+vFufpbj8f1976910AQfxxf8AB/p/W3v3Hr3XK1/95Fx/rj37gD9o/wAvWxxH+r06NT01f+53+P8AFsj/ALf9n3EfPX/Jc/5sJ/z91KPJv/JGX/ms/wDk6Fj/ABvf6/6319g3oWdd88/7x7917r3/ABS/+v8A8Tx7917rq4H+H+8f73+R7917r1gARbj/AHv/AIn37r3WKb/gPUW+n29R/wBaJf6+1Nn/ALnWX/NVP+Pjra/HF/pv83Xzpd3f8fXuf/w4c1/7sqn39b3Lf/Ku7B/zxQf9Wk6+oLlz/lXti/544f8Aq2vSe9nXRz1737r3Xvfuvde9+691737r3Q4fHn/maOI/6gMz/vOPm95f/cS/8SQ5Y/55L3/qweuIP/Mw/wD/ACMD3V/6Xuyf9pqdWCn/AJH77zdfnSefXh/vuD7317rr+lz/AL7n8f7H37r32Drvn63/ANh/xT83v7917rq35/P9fr/xr37r3Xf+x/Pv3XutrP8Akbf9klb+/wDFht3f++56o980fvj/APT0dn/6UcH/AGk3nXaX+7n/AOnIczf+LTc/9oO29XMe8Tes+uve/de697917r3v3Xuve/de697917r3v3Xuve/de697917r3v3Xuve/de697917r3v3Xuv/1d/j37r3Xvfuvde9+691737r3Xvfuvde9+691737r3Xvfuvde9+691737r3RLvnYP+MOYb6f8zBwh5/7Ue5v95981v70/wD8Rz5c/wDFttP+0Dc+hFyx/wAlF/8Amkf+PL1Uff6c3v8A639fxb38+BGPy6H3Xrj/AGP0+ov/AIf737rnr3Xvz/vX4H5v+Pfuvdd35/Fvz/Uf8a9+6310Lfj6f7x/sD+ffj8+tdd88f7H/iPe/wAJ+0f5etjiP9Xp0anpr/jzv/Itkf8Arj7iPnn/AJLn/NhP+fupR5O/5Iy/81n/AMnQsW/2HFuP8fYN6FfXXNvz/twD/vHHv3W+u/oPx/t/x/tuPfutdeBv/T/YG/v3W+urn+lj/vvzb+nv3XusUxvBUH8GnqP+tEvtTZf7nWP/ADVT/j468vxxf6b/ADdfOl3d/wAfXuf/AMOHNf8Auyqff1vct/8AKu7B/wA8MH/VpOvqD5c/5V7Yv+eOD/q2vSe9nXRz1737r3Xvfuvde9+691737r3Q3/Hn/maGH/6gcx/7gTe8wPuJ/wDiSPLH/PJe/wDVg9cQP+Zh3/5F/wC6v/S92T/tOTqwdhY/1sbD/ff63vvKOA6/OlHn11/sAf8Affj3vr359eNvz/vv9t7917r3+I+p/r7917/B17/ff7x7917r39eP+N+/de/Praz/AJG3/ZJW/v8AxYbd3/vueqPp75offH/6ejs//Sjg/wC0m867S/3c/wD05Dmb/wAWm5/7Qdt6uY94ndZ9de9+691737r3Xvfuvde9+691737r3Xvfuvde9+691737r3Xvfuvde9+691737r3Xvfuvdf/W3+Pfuvde9+691737r3Xvfuvde9+691737r3Xvfuvde9+691737r3XvfuvdEv+df/ADJzD/8AiQcL/wC6Pc3vmt/en/8AiOfLv/i22n/aBufQi5Y/5KL/APNI/wDHl6qP+g44sPp/Tm/+P19/Pic/s/y9D7rifre30B/1gbD+nP091+XXuuxf888/7b/eP6H3rHXuu+P+I/P+Hv3W+urc/kAfgcf6/wBOffv8PWuu/wCnJHP5vzyOOefe/I/6vXrfmP8AV6dGo6bsdnAfg5fI3/6xf8T7iPnn/kuf82E/5+6lHk3/AJIy/wDNZ/8AJ0LP+xP++/x+t/YN6FnXv6f74n/W9+691768j37r3Xr/AO3P0/2Hv3XuuuLfkf7D/eLfj37r3WOb/gPUf9Q0/wDh/uiT8e1Nl/udY/8ANVP+Pjry/HF/pv8AN186Td3/AB9e5/8Aw4c1/wC7Kp9/W9y3/wAq7sH/ADwwf9Wk6+oPlz/lXti/544P+ra9J72ddHPXvfuvde9+691737r3XvfuvdDd8ef+Zo4j/qBzH/uvm95ffcTP/gR/K3/PDfH/AKoHriD/AMzDw/7Bge6v/S92T/tOTqwe9/zz/ri/++HvvOOA6/OkPE466+nH4/1x/wAj9+63x68bfk/7z731rPl14C359+68TXy68f8AX5/p/j79178uvAf1+v8AvXv3Xvs62tP5G3/ZJW/v/Fht2/8Avuep/fND74//AE9HZ/8ApRwf9pN512l/u5/+nIczf+LTc/8AaDtvVzHvE7rPrr3v3Xuve/de697917r3v3Xuve/de697917r3v3Xuve/de697917r3v3Xuve/de697917r//19/j37r3Xvfuvde9+691737r3Xvfuvde9+691737r3Xvfuvde9+691737r3RLvnZx05hv/Eg4T/ecHuYe+a/96d/4jny7/4ttp/2gbn0IuWSRuEhAr+kf+PL1Udyw/pf6/X/AHw9/PjQVp8vl6/b0PgHIr4f8x16/J5H+2/qLf8AEe/af9WP8/W6P/vv/jQ66DEj/Y8H/D/W960CvH/B/n69R/8AfX8x12b/AItb6Wsf99/t/e9I8/8AJ/n63R/99fzHXQJHF1P4A5/H/Gveio+f8v8AP1qj/wC+/wDjQ67N+P6/4XsLWPP+v73pAUknz+Xz6q5KjIoeJyDQeeKitaY6NV02bbN/F/4vkP6838H9Ra/PuIeegf34Kj/QE/5+6lXlAU2ftBKeM1KihpRfIV/ydCvzwb/4gf7D2DQPXH+r7OhV3EYTP2n/ADdeu35t/sD73Rf4h/P/ADdeAbzWg+3/AGOveo8W/wBjf36i/wAY/n/m6t2/6v8Aiuvc/U8ED63H1I549+oP4x/P/N1Wo/hP8/8AN13zfixvz9f9b36i/wAY/n/m69/tT/P/ADdYp2H29QTx/k9R/sbQv/xX2rs1X66yyKCRP+Pj5dbjBaVKVoHHl6/Pz4dfOl3bzuvc/wD4cOa/r/zsqn39bPLnby9sAJ/4hQfs8JevqA5dYf1f2KjD/cOH5f6GvSet/vufZzqX1HRzqH8S/t/2OvW/33Pv2pfUde1D+Jf2/wCx163++59+1L6jr2ofxL+3/Y69b/fc+/al9R17UP4l/b/sdet/vufftS+o69qH8S/t/wBjocPjypPaWH+gBocwL3BN/wCHT82/px7y/wDuJmv3juVqMo/xO7AGScwtXFB+X+XriH/zMOaz/dfe60jJ2fvvZPMcfrkHlXHVg1lB5Nvr+D+P9a4995wajC06/OlIJ9P9X5ddAKeb/wC8H/ig97/Lr3DFR14hTwWH4/Hv2fTr35/4f83Xfp/1X+8f8U9+z6dep9n8/wDN14gf1H+2/wB9fn37Pp14fb/h/wA3Xhz+f94P9L+9VYfg60RTzHW1l/I2/wCySt/c3/5yG3dz/wCU66oH/Ee+af3yKf66OzU/6MUH/aTeddpv7uj/AKcjzOKf87Tc/wDaBtvVzHvE3rPnr3v3Xuve/de697917r3v3Xuve/de697917r3v3Xuve/de697917r3v3Xuve/de697917r//Q3+Pfuvde9+691737r3Xvfuvde9+691737r3Xvfuvde9+691737r3XvfuvdVyfzP905baPx529k8M1MtXL2xtuic1VOKmPwS7a3nK4EZdLPrgWxv9L+8H/v8AvLG1c2+yuzbZu6yG2XmK3kGhtJ1LaXyjNDijHFOife+YNx5btEv9sZBcNIEOpdQ0kMxxUZqoz1Qh/pw37YfvYf8Ar/xal/6/2t743f6yfI57hFd5FP7Uf9a+gmPdrm7+O2/5xn/oPrr/AE37+tf7jD2t/wA6pf8AY/8AKR79/rJckf76u/8AnMP+gOt/67fN38Vt/wA4z/0H13/pv36P+UjDc/1xKf8A1R7t/rI8jfwXf/OUf9Ade/12+bv4rb/nGf8AoPrr/Tdv8/WfDf8AnqX/AHrzD3r/AFkeSP8Afd1/zlH/AFr69/rt83fxW3/OM/8AQfXv9N+/h/u/Df8AnqQD/bee3vX+slyR/vq7/wCcw/619b/12+bf4rb/AJxn/oPrx7w39+Z8P/rDEp/xE/5t7sPZHkWilobutf8Afw/61/Prw92+b8DVa6SwP9kfIHHx+dejhdH9xb1n2MsksmK1nM5NbLjVAAXwWsPNa/vFr3g9u+Wdp5yktLWO48P6aJsyV46sYUenXQf7stlDz17ZDmHf2dtzfcrlCUOhdKCPSAtGpQH16F89ubyNv3cZ/jbHLx/1m9xZ/U/Yhwjl/wB7/wCheshf6h7B6T/85P8AoXrodt7y/wCO2N/2OOUj/beb37+p+x/77l/3v/oXrx5D2A4In/3sf9A9c/8AS7vL/jri+fz/AA4f8RN71/U7Y/8Afcv+9/8AQvVf6g8v+k/+9j/oHriO3N5fmTGD/wAhw/3vze9/1P2P/fcv+9/7HVv6h7B6T/8AOQf9A9d/6W94/wDHXGf+e4f9fvfv6n7J/vuX/e/+hevf1D2D0n/3sf8AQPWOTtzeJinBlxnMEw/4ty/QxNe1pvaqy5Q2QXdoBHLQypXvz8Q89PXh7f8ALxeM6Z9epSD4nDPppz1pBblwNBLuLPSN5Q0mayrtaWw1PXTsbDT+Sff298p/dv8AbN+U+VXaLcPEbbLUtS4FCzQIxNDEaZPCvXe3Zd2vY9n2mMMmlbaICq+QRR69Mn93aD/m9b/lr/0h7P8A/gbfbH/fe4/9lC/9aejL9833qn+8/wCz13/d3H/83/8AqZ/0j79/wNvtj/vvcf8AsoX/AK09e/fN96p/vP8As9df3dx//N//AKmf8TpNvfv+Bt9sf997j/2UL/1p69++b71T/ef9nr393cf/AM3v+pv/AEj79/wNvtj/AL73H/soX/rT179833qn+8/7PXf93cf/AM3/APqZ/wBI+/f8Db7Y/wC+9x/7KF/609e/fN96p/vP+z0pdpVEmzc7TZ/C6FyFOlRBEapfuIBHVQvBMGgJUMxRuDfg+5u+7x7N8l8i+6O3cy7BFdDdhBMgaWUSKAYyDRdC+R9euOv9+5EnMP8Adz+5+3bkK2km8bNhCVIK3qmtc8fy6Fj/AE077/47Yb/z0r/9Ue+iX19wc6qdfBWfbjlYmvgz/wDOT/oXrw7q32OPLh/9f+Fgf/HHvX11x/H1r/W35WP+gz/85P8AoXrv/TVvr/jrh/8AX/hS3/8Acjj37664r8XXv9bflb/fM/8Azk/6F66/0076/wCO2H/89S/72Kj37664/i69/rb8rf75n/5yf9C9e/0076/47Yf/AM9Qv/t/uL+9i/uBnV17/W35W/3zP/zk/wChevf6at8i/wC7hz+f+LWP/qj3s7hcUPd5f6vLrw9t+VyQPCn/AOcn/QvW5R/wnn3Pld2fCrsnI5hqZ6qD5O72okNLAKePwR9XdMzrdAz3fyVLc3+lvfOf73Urze5Wyu5z+44B/wBnN511R+5HslhsPtRv9ptyuIH5hnc6jqOo2livGgxRR1e/7xZ6zF697917r3v3Xuve/de697917r3v3Xuve/de697917r3v3Xuve/de697917r3v3Xuve/de6//9Hf49+691737r3Xvfuvde9+691737r3Xvfuvde9+691737r3Xvfuvde9+691WF/Nl/7Jq21/wCJj2t/7y2+feIH31/+nTbR/wBL2D/tFvegZz1/yR4f+ehf+OP1rqj/AHrg/wCv75VDgg6iLrv3br3Xv+Nf8b/3j37r3XXN/oP9vz/vR9+z6de68D/r/X+h/r/Ww4Hv3XuvE2IP+t/xPvZ4J9v+Ude81+3o5nRH/HhJ/wBrvLf73T+8M/fTHPkn/PHD/wA/9dYPuaf9OXi/6W13/wBYuhl9w51lb11yB/X/AJH/AMR7317r3+wP+t7917rv3rr3XQ/317f8R7317rhJ/m5uD/mZf6f8cm/x9qLP/cuz/wCaqf8AHh1df7SL7V/w9adO4B/uezY/pl8l/wC5k3v7z+Uf+VS5T/6Vdp/2jx9dpNo/5JW2/wDPPH/xwdNH0+nsQdGPXgLf8R/h9Pfuvde/33++t7917r3P+w/33+9e/de69bj/AHxH0t/tvfuvddp+uP8A4OP96PuSPacV5zsP9JL/AMd65G/34P8A8j09xv8ApcbR/wBpi9Z/eV44dfDD137317r3v3Xuve/de697917ro/T348D1sYIPW69/wnB/7Ic7P/8AFqd8/wDvp+kffPD72n/Tx9l/6UkP/aTeddLPueZ9sd6P/Sdn/wC0Wz62AfeL3WV3Xvfuvde9+691737r3Xvfuvde9+691737r3Xvfuvde9+691737r3Xvfuvde9+691737r3X//S3+Pfuvde9+691737r3Xvfuvde9+691737r3Xvfuvde9+691737r3XvfuvdVhfzZf+yadtf8AiY9rf+8rvn3iD99b/p020f8AS9g/7RbzoGc9f8keD/noX/jj9a63/Fb/APE++VI4L1EXXv8Aff74/T3br3Xuf+N8f7b/AFvfuvddck8i1vpyPr/tr+/de67/AKf6/v3XuuJFzz9P+R/0597P4Pt/yjr3mv29HN6I/wCPCX/td5X/AA4vT+8M/fT/AJXyT/njh/5/66wfc0/6ctD/ANLa7/6xdDL7hzrK3ro/T/kfvfXuuv8AEHg/7f8A3n37/D17ru1rAe/cevde/wCJP+39+691wkv45vp/mZv+tTWt7UWf+5dn/wA1U/48Orr/AGkX2r/h606M/wA53Nf45bJf+5k3v7z+UR/yEuU/+lXaf9o8fXaTaCP3Vtn/ADzx/wDHR00+xB0Y9e9+691737r3Xv8Ab/7z791qvXvfut9dp/nE/wCDj/ej7kn2m/5XOw/0sv8Ax3rkZ/fg/wDyPX3H/wClxtH/AGmL1n95XDh+fXwxdd+99e697917r3v3Xuve/de6696PA9e63Xv+E4X/AGQ52f8A+LU76/8AfT9I++eP3tP+nj7L/wBKSH/tJvOuln3O/wDp2G8/9Lyb/tFs+tgH3i91lf1737r3Xvfuvde9+691737r3Xvfuvde9+691737r3Xvfuvde9+691737r3Xvfuvde9+691//9Pf49+691737r3Xvfuvde9+691737r3Xvfuvde9+691737r3Xvfuvde9+691WF/Nm/7Jp21/wCJj2t/7yu+feIP31v+nTbR/wBL2D/tFvegZz1/yR4P+ehf+OP1rrf4e+VI4L1EXXXFiBb8/T+vu3Xuvfi314/2P/Ee/de679+6911bix/3jgfW4/1vfuvddH6jj62/P9L+9n8H2/5R17zT7ejm9E/8eEo/6veV/wB5NP7w099f+V8kP/LnD/z/ANdYPuZ/9OWh/wCltd/9Yuhk/oP8L3/3j3DnWVvXrfgfT/ff7f37r3Xvx+LfQ/4D/Yf09+69137117r3v3XuuEn+bm/5Yy/9an9qbP8A3Ls/+aqf8eHV1zJFT1X/AA9ac+e/4vua/wC1tkv/AHMm9/efyl/yqXKf/SrtP+0ePrtHs/8AySds/wCeeP8A46Omn2IOjHrrgcj6W+v9AL+/db69f/Djnm/+++vv3XuvAg/1/wBiCP8Ae/e+tVHXfvXW+u0/zif8HH+9H3JXtN/yudh/pZP+O9cjf78H/wCR6e4//S42j/tMXrP7ytHD8+vhh6797691737r3Xvfuvde9+691170eB691uvf8Jwv+yHOz/8AxanfX/vp+kffPH72n/Tx9l/6UkP/AGk3nXSz7nf/AE7Def8ApeTf9otn1sA+8Xusr+ve/de697917r3v3Xuve/de697917r3v3Xuve/de697917r3v3Xuve/de697917r3v3Xuv/1N/j37r3Xvfuvde9+691737r3Xvfuvde9+691737r3Xvfuvde9+691737r3VYX82b/smnbX/AImPa3/vK7694g/fW/6dNtH/AEvYP+0W96BnPX/JHh/56F/44/Wurb6H62+n+F/r/r++VI4L1EXXf9b/ANf944/3r3br3Xj9P99+P9fj37r3XgLf77/iBx7917rv37r3XA3uPp+P+J/N/ezwT7f8o695r9vRzOif+PCT/HN5X/rh/wAU94ae+v8Ayvkn/PHD/wA/9dYPuaf9OWh/6W13/wBYuhl/23uHOsreur3tfg/0/P5Hv3r17rs/1t/tv8eL8e/de6796691737r3WOT/Nzf8sZf+tbe1Nn/ALl2n/NVP+PDq8P9qftX/D1pz57/AIvma/7W2R/3itmt/vPv7z+Uv+VS5T/6Vdp/2jx9do9n/wCSTtn/ADzx/wDHR01D/kf+2v7EHRl10P8AC1vxYe/de67H+tb37r3XvfuvdeH54t/tv+IJ9+6912n+cT/g4/3o+5J9pv8Alc7D/Syf8d65G/34P/yPX3HH/SY2j/tMXrP7yuHD8+vhh6797691737r3Xvfuvde9+691170eB691uvf8Jwv+yHOz/8AxanfX/vp+kffPH72n/Tx9l/6UkP/AGk3nXSz7nf/AE7Def8ApeTf9otn1sA+8Xusr+ve/de697917r3v3Xuve/de697917r3v3Xuve/de697917r3v3Xuve/de697917r3v3Xuv/1d/j37r3Xvfuvde9+691737r3Xvfuvde9+691737r3Xvfuvde9+691737r3VYX82X/smrbX/AImPa3/vK7594g/fW/6dNtH/AEvYP+0W96BnPX/JHh/56F/44/Wut/vv8PfKkcF6iLr3u3Xuvf77+n+829+6917/AGJP+2/4oPfuvdevxf8AHv3Xuuj9R/vv6+9ngn+rzHXhxX7ejmdEf8eEn/a7yv8AvdP7wz99f+V8k/544f8An/rrB9zT/py0P/S2u/8ArF0Mlv6f7ySf+J9w71lb176X/wBv/X+g/wBf37r3Xh/hf/Y3/wCJ59+6917/AIoef9t+Pfuvdd/77/ffn3rr3WKS+if+nhl/61N/U+1Vn/uXZ/8ANVP+PDq6/wBpF9q/4etOjP8A/F9zZvx/Fsl+Of8AgZPz+ff3ncpf8qlyn/0q7T/tHj67R7P/AMknbP8Annj/AOOjpq/31/Yg6Muvf77/AH3Hv3Xuuvwfe+tHh13711vr3+vx7917rtP1p/wcf70fcle03/K52H+lk/471yN/vwf/AJHp7jf9LjaP+0xes/vK0cPz6+GHrv3vr3Xvfuvde9+691737r3XXvR4Hr3W69/wnC/7Ic7P/wDFqd9f++n6R988fvaf9PH2X/pSQ/8AaTeddLPud/8ATsN5/wCl5N/2i2fWwD7xe6yv697917r3v3Xuve/de697917r3v3Xuve/de697917r3v3Xuve/de697917r3v3Xuve/de6//W3+Pfuvde9+691737r3Xvfuvde9+691737r3Xvfuvde9+691737r3XvfuvdVg/wA2dlX40baLsqj/AEx7W5Zgg/49bfPF2IF/eIX31I5JPafaFijdm/fsGFBJ/wBxbzyAOOgVz5JFFs0LTSoi/ULliAK6HxUkZ610fND/AMd4P9bzRf8AR/vlmtnchVP0VxX/AEjf9A9Q19bZGv8Aj8H+9r/0F12Zov8AjvD/ANTov+j/AH76W7/6N8/+8P8A9A9a+ssv+jjB/va/5+veaH/jvD/1Oi/6P9++lu/+jfP/ALw//QPXvrLL/o4wf72v+fr3mi/47w/9Tov+jve/orn/AJQ7j/nG/wD0D1762y/6OEH+9r/n6680P088H/U6P/Y/2v8AH376K5/5Q7j/AJxv/wBA9b+ssv8Ao4Qf72v/AEF14zQ/8d4P+p0f/R3vYs7skUsZ6Ln+zfI8x8P2daN7ZgD/ABqNgTSqyIKGhNcn5fz6Ob0TJEdgoVlib/c3lgbSIfzT2vZvyD7wx99La5HPWprWVS1lCaFWHnJ6j5ddavuXtFP7LRm3nV4Rut0KjOaREgkVBI/LoZfIg+skQ/5DT/bfq9w39PN/viT9h/zdZYlPkT9lf83XjIlv87F/yWn/AEd799PN/wAo8n7D/m61oH8Dfz/zddeRP+Osd+LetT/T/ah799PN/wAo7/sP+br2n+g38/8AN13rX/jpH/yWn/EN794E3++H/Yf83W/DPr/h/wA3XvLH/wAdYv8AktP961e/fTz/APKPJ+w/5utaR/A38/8AN1wkddEo8sX+ZmvZ0B/zTW/tEc+1Vnbyi7sz9O/9qnkf4h8urIjFozpYEODnOoDFOApk/wAutOvPlBns2AykDL5Icsv4rJr/AJ/B9/ePyiD/AFS5T0qxH7rtPL/l3j+zrs7tFzaDattBuk/3Hj/Ev8C/PpouP9Uv/JS/8V9iIK5/AejA3Vp/ylJ+0f5+vXH+rT/kpf8Aivveh/4T1r6q0/5Sk/aP8/XiV/1S/wDJS/8AFfftDjOg9ea7s6H/ABpP2j/P164/1S/8lL/xX3Wj/wC+2/Z1tbq0OTdJ+0f5+vXX/VL/AMlL+Pp+feqN/AevfVWf/KUn7R/n65xmPWhLqoLA/qUD6Hm5IH49yP7Va05wtpAp0BZKV/0g65I/33k0E/8Ad8+48NvKslw27bSwRSGNPrFBICknHH5dZPJH/wAdI/8AqYn/ABB95YkhSQSAft6+HA7ffg0+ilP2I/8Am695I/8AjpH/ANTE/wCK+9al/iHWvoL/AP5QZv8AeG/zde8kf/HSP/qYn/FfftS/xDr30F//AMoM3+8N/m695I/+Okf/AFMT/ivv2pf4h176C/8A+UGb/eG/zde8kf8Ax0j/AOpif8V9+1L/ABDr30F//wAoM3+8N/m695I/+Okf/UxP+K+9Floe4dbG339R/iM3+8N/m63YP+E4LK3wc7PKkMP9mp319CD/AM0n6R4OkkA++eX3tP8Ap4+zf9KSH/tJu+ukn3P4pYfbLeUljKt+/J8EEf8AEaz9etgH3i91lX1737r3Xvfuvde9+691737r3Xvfuvde9+691737r3Xvfuvde9+691737r3Xvfuvde9+691//9ff49+691737r3Xvfuvde9+691737r3Xvfuvde9+691737r3Xvfuvde9+691RL/AMKF3dPg9soxuyE/JLYQujshsdhdq8XUg249gD3Hhhn2GBJoldPqVwwDCuiTNCD1iV98yWWH2s2d4ZWR/wB+QZUkH/cW8xjy60vvPUf8rE30/wCOsn/EOP6+4LG37fpA+ggp/wA00/zdcvBuF/j/AB6bP9Nv8/XvuKj/AJWZh/j5Zfp/yWfe/wB37f8A8oEH/ONP83Vv3huH/KdN/vbf5+uP3NR9fuJrW+pll5Nz/tf+HvX7v2//AJQIP+caf5uvfvC//wCU6b/e2/z9d/cVH/KxN/1Ok+v4/tC497/d+3/8oEH/ADjT/N1794bh/wAp03+9t/n699xP+amb/qdIPp9f7Z9+/d+3/wDKBB/zjT/N1794bh/ynTf723+frsVE5sfPKbEciWTm5/JLm9re9Nt9hj/EYaEH8C/L5dbG47hRl+vnof8Ahjeh+fVk3xUqKj/RVxPP/wAfRm+BNIB+ig/o3498v/vdW8Efu6Y44EVBtVtQBQBxl9B19V/9zqBdfc6WS6Hiy/1s3PufuNPCssVNcf5z0ZP7if6fcT3/AOW0n+3tr94weHH/AL7X9g66oi2tx8MCA/6Vf83XXnqByKicH/lvLb+n+r9+8OP/AH2v7B/m634EP++k/wB5X/N141FQRf7if6fUzykf7fX9PfvDj/32v7B176eH/fSf7yv+br33E5t/lFR/sJ5vz/rN794cf++1/YOq/S2v/KNH/vI/zde+4qL288444Pml/wBiD6+ffvDj/wB9r+wf5ureBD/vlP8AeV/zddNU1AVh9xUW0P8A7ul/1DHk6v6+1FpFGbi3BjWhlTyH8Q+Xz619PbkVeBCMjKj0+QHWs7lWb+LZb1v/AMXTI/22/wCV2f8Ax9/bfy1FFJyzywzRqT+7LTyH/KPH6dAR9x3HW9NwnAqeEjgf8e6ganP9px/iHIv/ALY/j2dC3gH+gr+zqo3Pch/y0rj/AJyv/wBBddXP11v/AMlt/wAV978C3/3wv7Otnc9zPHcrj/nK/wD0F13qb/VOf+Qj/wAV9+8CD/fC/s61+8ty/wCjjcf85ZP+guvBmH0Z/wDkpuf95591+ng/30v7OvfvPcxj95XH/OV/+guu9Tf6pv8Abn/ivv300H++l/Z1r95bl/0crj/nLJ/0F0i9/u67XrCHcEVFFyGYH/gQv5BB9iflJEXerZo1CmjcMeVOsVfvpXV1dewXMcF1dSS27XNtVHYuv9qCDRq5BFR8+gBEslv87J/rCV/r/T6+5cZpCxJkavXFX6KzAA+ji4fwL/m678kv/HWX/qY//R3vWp/9+Hr30dn/AMocP+8L/m695JRa8sv4HEj/AJ/5C9+1P/vw9e+js/8AlDh/3hf83XvJL/x1k/x/cf6c/wC1e/an/wB+Hr30dn/yhw/7wv8Am695JPxNJ/1Mf/o737U/+/D176Oz/wCUOH/eF/zde8ktuZZf9hI//R3vRZ6Gkhr1v6Oz/wCUOH/eF/zdfQW/4Sjszfy6+4NTM1vmd2OAWZmIH+hb49m12LG1z7wR+9EzN7gbSWNT+54f+0i66lPkaGGDaLhIIlRDcMaKABUomaDrZv8AeN3Qz697917r3v3Xuve/de697917r3v3Xuve/de697917r3v3Xuve/de697917r3v3Xuve/de6//0N/j37r3Xvfuvde9+691737r3Xvfuvde9+691737r3Xvfuvde9+691737r3VEn/ChgX+D2yf/Fk9hf8AvBdq+wJ7h/8AJDg/56V/45J1iN99D/p1O0f9L2D/ALRbzrS655/33/E+4S65aDgvXXF7/n6e99X68QD9fp/T/kXv3XuvW/pb8fj+l/8AEf19+6910Ftbk8fj37r3XIfn82t78fwfn/k62PP/AFeR6sl+Kl/9FX4/4+jN3/2KUH+NuPfLj73v/T4H/wClXa/4Zevq6/ubv/EN1/8AFs3P/q1ZdGRN+QbHi9rH6jm31594vddWOu/6fgnm1r8gD/evfuvdd/1/4j8ce/de643Cj8fjkA8cH/G35/1/fuvdchawt/vv6+/de64tYK/59En4P+oY/X/Y+1Fp/uTbf81U/wCPL16lVA/pf4R/sda0WV/4uuW4t/uVyX/ubP7+3Dlj/lV+WP8ApWWn/aPH1GD/ABuP6R/w9N5Nv9f8C9r+zzqvXduP9f6+9de69/trf63vfXuve/de697117pF7+v/AHWreLf5RRD+vH3C8/7b2I+Us71aj5HrFn75f/Th+YP+em2/6u9AAPoP+J/4rcge5Zb4j9vXGbrle/0/HH++/r711rrrn/Xv/hx/sfr7917rwueTe5/qfp/sOB/vHv3Xuvf05+n1v+b/AE/oPfuvde5t9bn+tre9Hget9fQY/wCEov8A27r7g/8AFzux/wD3yvx694I/eh/5X/aP+lPD/wBpF11KHJf/ACSpv+a7f8cTrZw9439C7r3v3Xuve/de697917r3v3Xuve/de697917r3v3Xuve/de697917r3v3Xuve/de697917r//0d/j37r3Xvfuvde9+691737r3Xvfuvde9+691737r3Xvfuvde9+691737r3VEn/Chj/sh3ZP/iyewv8A3ge1fYE9w/8Akhwf89K/8ck6xG++j/06naP+l7B/2i3nWl1+OB+Pp/tvcJenXLQcF+3/AD9dWH9B731frjqvzb8c3/I5/wB4Hv3XuuRNrf4m3v3Xuurahfi/++FvwffuvdeAsLWv9ObfXn8+9H8P5/5Otj7f9VD1ZP8AFTnqr/yZ81/vC0B98ufve/8AT4G/6Vdr/hl6+rv+5u/8Q3X/AMWzc/8Aq1ZdGTsP6D6394vddV+vcfT8X/P+Jv8A737917r34+hH+2/249+69143Nxb8f1/rf8e/de69zYX+v+H+J9+691xblWH+0P8AX/FG/wBj7UWn+5Nt/wA1U/48vXq0APz/AMAPWtDleMrlfp/xdcj/AIf8ps/v7cOWP+VX5Y/6Vlp/2jx9Rg/xv/pj/hPUH2edV697117r3vfXuvX/ANv/AL1f3rr3Xv8AiOf99/j799vXukXv8/79etv/AMrFF/T/AI7r/wAV9iTlLG92vyB6xZ++X/04fmD/AJ6bb/q70ANuLcXP4/33PuVyakkevXGb0+zrv+v+v/vv959+6114m39f9gL+/de699Rz/vHv3Xuuh9BcH/Y/X68X9+6913/vj70eB6319Bf/AISi/wDbuvuC30/2c7se3/olvj17wR+9D/yv+0f9KeH/ALSLrqUOS/8AklTf812/44nWzh7xv6F3Xvfuvde9+691737r3Xvfuvde9+691737r3Xvfuvde9+691737r3Xvfuvde9+691737r3X//S3+Pfuvde9+691737r3Xvfuvde9+691737r3Xvfuvde9+691737r3XvfuvdUSf8KGf+yHtk/+LJ7C/wDeB7V9gT3D/wCSHB/z0r/xyTrEb76P/Tqdo/6XsH/aLedaXX4/2A9wl6dctB+H7f8AP11zb8j/AG3HvfV+vWH9P6f63H+Hv3XuvWH05+lvz9PfuvddfQj/AB/HHFgP68n37r3XL/ff7b8+/H8H5/5OtqP5/wCY9WTfFT/mVf8A5M+bt/rFKA++XP3vgf8AXfY+X7rtv8MvX1d/3N1f+A3X/wAWzc/+rVl0ZP8A33+x94u9dV+ujzb/AI39Rz9P9h7917rr/Xtc/wBP9sf9hx7917ru/wDsObc8f7b37r3XibD6X/2F/wDEf63v3XuuLXtJYf7rf/rWx/r7UWn+5Nt/zVT/AI8vWj8I+0/4OtaLLC2Wy39f4pkf94rZ/wDb+/tw5Y/5Vflf/pWWn/aPH1GL/G/2n/D1A9nnVeve/de66+vB+p/pf/X/AN69+6913/W31P8AvfvXXuur/wBf6X4HHv1T6de6RfYH/Hr1n/URRf8AuQnsScqH/d1b09D1iz98v/pw+/8A/PVbf9XegCB4/rzb/bmw9yvSlR8+uM3p9nXfv3WuuiPr/iPp/wAUPv3XuvLawA/4r/vP09+69176/UW/P1/offuvdd/1/wB9/wAi96PA9b6+gv8A8JRf+3dfcH/i53Y//vlfj17wR+9D/wAr/tH/AEp4f+0i66lDkv8A5JU3/Ndv+OJ1s4e8b+hd1737r3Xvfuvde9+691737r3Xvfuvde9+691737r3Xvfuvde9+691737r3Xvfuvde9+691//T3+Pfuvde9+691737r3Xvfuvde9+691737r3Xvfuvde9+691737r3XvfuvdUTf8KF0dvg5sxlRmWP5I7AeQqCQitsXtKJWa30DSyqo/2pgPYE9w/+SHD/AM9K/wDHJOsR/voAn2o2kgGg3yAn5D6a8yfTrS4tcH+nH+9/149wkCMZ65acNP29dWsOL/7D/jd/e+rdeB4/r/vP+8gW9+61176W/oP+RAf7z791vrq3H1P5v/vX+wt7917rn/Qf4W/3n34/h/P/ACdWH4Pz/wAHVkvxU/5lWP8ADcua/wCtWP8AfLr73x/5i6R/0i7b/j03X1df3N3/AIhsn/i27p/1asujJf4cf1t+f+Re8XPLrqv137917rhyP63HJvc8WFwD9D9Pfuvdcr/7z/vH159+691649+691030cfnxv8A9a29qLT/AHJtf+aqf8eXrX4R/pj/AIOtaLLf8XfLf9rXJf8AubP7+3Dlj/lV+WP+lZaf9o8fUYv8Tfaf8PTf7POq9e9+69173rr3Xr/7b/fc/wCt7917rx/33/FOePe+vdIrsDna1Z/1EUX/ALkL7EXKf/JZtvsb/B1iz98v/pw+/wD/AD023/V3oARYAW/P+3PuWTxPXGY9d3Nzx+Rzx/hf6+9da67/ANv+fx/xr37r3XXBsfr/AE/4n37r3Xd7/T/ej/vh7917rr6cXvx+SPxf3o8D1vr6DP8AwlGBH8urt82Nm+ZvY5UkcMP9C/x7UlT+QGUj/XHvBL70X/TwNpxT/dPD/wBpF11J/JRB2qYg48dv+OJ1s3+8buhf1737r3Xvfuvde9+691737r3Xvfuvde9+691737r3Xvfuvde9+691737r3Xvfuvde9+691//U3+Pfuvde9+691737r3Xvfuvde9+691737r3Xvfuvde9+691737r3XvfuvdEN/mWfGfJfLH4ddrdU7bgWo3zDSUO9uvIGYIKvemy6kZnGYvW3oRs9TRT49WYhVaqBJsD7IuZNtbdtnu7ONazkVT/TCpH7RUfn1EnvhyPP7g+2vMOw2SBt0VBPAP4pYTqCD5yLrjHkC4Jx189uuo63G1lZjsnR1WOyWOqqigyOOroJaSux1fQzPS1tBW0s6pNTVdHURtHJG6hkdSDyPeOmho6xPHR0JU/6bz/3mlPz64xXMM9nNcWdxAUuY5GRw3EEHK08ipFD5+vUS/8Avvx/t/e+k3Xv99/vv9b37r3XV/yeLH6fW/8AvHv3Xuu73+n5vYgfT/X9+6912Pzf+oPH/FeL+/H8H5/5OvDz/wBXk3VknxVF+qrf13PnP8P7FB/r++XP3vv+nwP/ANKu1/wy9fV5/c3f+Ibj/wAWzc/+rVl0ZSxP1t+Rx/Q/7z7xd66r9dfTgW4+gP8AyO/09+6913zxf/Y2/wCN3Pv3Xuuje9/xb6fT6X/P+x9+6912P99/h/vJ/B9+691036X/AOCSf9a29qLT/cm2/wCaqf8AHl62PL7R/gPWtDlectlv+1rkv/c2f39uHLH/ACrHLH/SstP+0ePqMJPjf7T/AIT1A59nnVOve9de69f/AHu3+3t/xX3vr3Xvfuvdet/xH9Px+Pp9PfuvdIvsD/j16z8/5TRf9b19iHlP/ks232HrFn75f/Th9/8A+em2/wCrvQAD6WPPAPNv8f8AD3LTcT1xmP8Ak65e9da697917r3++/4r/t/fuvddH/H6fn8f7G/v3XuucUcs8sUFPBNU1NRNFT01LTQyVFTVVE8iw01NTU8KvLUVFTM6pHGgZ3dgoBJHvTMqK0jsBGoJJPAAZJPyAyfl16hOF+Lr6iH8jz4a7p+Ef8vXq/rjsOhnxHaPYGXz3dvZmAqbCo21ufsGLGCi2xVIGbxZHbuz8NiqOsT+xWwzD8e+avvNzfb858+bluFhL4m126rbwPw1xxljq+xndyv9HT1MnL23tt21wQummRu4j5n/AIrq3X3FfR31737r3Xvfuvde9+691737r3Xvfuvde9+691737r3Xvfuvde9+691737r3Xvfuvde9+691/9Xf49+691737r3Xvfuvde9+691737r3Xvfuvde9+691737r3Xvfuvde9+691jlsV5+l+ebfg/7370ScaTk/y60aVUmlAePp8+qWfn9/Jp6i+XmfyvbXWuch6W7wyqeXOZOHF/xHYvYFcihI67d2DppKeqx2ceNQsmToW8kwAM8E7jUAVzDyXY7u5uIHFvf1ywHa58ywHn8xn7esX/eD7svLfuPdTb7tFwu18zNl2Caop/nKgI0ucVkQmoHdGSa9USbi/kM/zAcPk56HEYLqjdtDGzCLM4nsyhx9JUqGIR1pdw47E5KIutiQ8It9Ln6+wG/t9zDqYI1u6DgdRH+TrE25+517twzukP7smirh1nIFPKodEIP5EA+fTCP5Ff8AMUH/ADTvrv8A2Hbe1f8Ao8e6f1B5k/33B/zk/wChekv/AAIHvF/yi2P/AGUJ13/wxb/MV/59513/AOja2p/vPr97/qBzJ/vuD/nJ/wBC9a/4D/3i/wCUWx/7KE66/wCGLP5iv/PvOu7fgf6Wtqcf8n259+/qBzL/AL7g/wCcn/QvXv8AgQPeL/lFsf8AsoT/AD9cv+GLv5igsT1313bm9+2tqWHHB/X9B70eQeZBQ1grwpr8iQTnT5gY6sPug+8IBDWljkj/AIkJj1r8qY6OZ0N/KZ+a+wtifwDceydlwZIZvJ1pjpexdvVkf29UlIIm80UgS5MTenkgDn3hB94P7pXu77he4H7/AOWbGyO1ixhiGu4CnUjSFuKk/iHH/B13c/u8Pcjlr7tX3eD7ae5n1Cczfv8AvbvTbxiaIQzpbLHSQMKkmJiwpjHQ0f8ADZny5/547av/AKHeB/6++4P/AOAQ9/f+UDbv+ypf+gOs6P8AgyPZn/fu5f8AZN/0P17/AIbN+XP/ADx+1f8A0O8D/wATL79/wCPv9/ygbd/2VL/0B17/AIMj2Z/39uX/AGTf9D9eP8sz5ckEf3P2rz/2feB/6+e/f8Aj7/f8oG3f9lS/9AdV/wCDI9mv9/7l/wBk3/Q/XX/DZny6/Oz9q/j/AJjvA/gkj/dnv3/AI+/3/KBt3/ZUv/QHXv8AgyPZr/f+5f8AZN/0P13/AMNmfLn/AJ4/av8A6HeB/wCvnv3/AACPv9/ygbd/2VL/ANAde/4Mj2a/3/uX/ZN/0P10f5Zvy6KuP7n7UuUYD/f+YD8qwF/Wfz7eg+4p79pPbFrDbwokU1+pXB1Ak8M0Ar14/fH9ndLBZ9yqRj/Fv+unVKdf/wAJ8P5nVRX5Coi6z6w8dRX1s8d+59pAmOaqlljJHOklGBt+Pf0wbJ7s8pbfsmy7fcSTme3s4ImpGaao4kRqGuRqU0Pp0DX+9X7TGSRhc7jQsT/uP/0P1EP/AAnq/mff8+z6vH/laNpezE+8XJh/Fcf84j/n6r/wVftR/wApW5f9kw/6D66/6B6f5n//AD7Tq/8A9HPtL3r/AF4eTPJ7j/nGf8/Xv+Cq9qP+Urcf+yYf9B9e/wCger+Z+Df/AEadXf63+mfaXP8AyL3r/Xh5N/35cD/m2f8AP17/AIKr2oP/ABL3H/sm/wCunXL/AKB6/wCZ/wD8+y6u/wDR0bS/4p73/rw8mf7/ALn/AJxH/P17/gqfaj/lL3L/ALJv+unXH/oHp/mf/wDPtOrv/Rz7S96/14eTf4rj/nGf8/Xv+Cq9qP8AlK3H/smH/QfSc3X/AMJ2P5pOYwlRQ0XWXVZqJJaZx5e69oxoVimVnu1msQo/p7N9k97+Rtuvxd3E90UpwER/zjqEPvFe9fI3ub7V7pyly1JdSb7PcwuDJF4aaYmrSuoitOgq/wCgar+bD/z6/qEf+Vz2j/179jo/eS9tCSa3v/OL/obrnL/U/evJIwP9MOuv+gar+bCCf+MYdQ8/9/z2h/1797H3kfbSnHcPyh/6G69/U7e/4Y/2jrv/AKBq/wCbD/z7DqH/ANHptD/r173/AMEj7Z+u4f8AOEf9Bde/qdvf8Mf7R17/AKBqv5sX46w6i/8AR57Q/wCvXv3/AASHtnip3H/nAD/z+OtHk7e/4Ij9rdPm3v8AhMt/NQzGVpKDL7U6O2lQTyKtRncz3Njq+hokJAaWWl25hszlZgi86Y4GJ+ntuX7yvtuilo/3iSB5QJX5fFKB+0/5utrydvRYAxQU/wBMetjb+WJ/wnV6S+F+79u97/IXd1D8je/ts1MOU2dRwYaXF9Q9Z5qFi0OcwGCyT1GU3dumiYhqTJZLxR0j2kgo451SYY/+5H3gN55ytZNl2S2O3bK9fEoxMs/EdzAAIpFNUa6q57itR0Ktm5Ut9vIlu5PGmwQCO1SM4xnrZLW34/r/AIfX83t+feP/AELeu/fuvde9+691737r3Xvfuvde9+691737r3Xvfuvde9+691737r3Xvfuvde9+691737r3Xvfuvdf/1t/j37r3Xvfuvde9+691737r3Xvfuvde9+691737r3Xvfuvde9+691737r3XFhcfS/5t7917/B1xABtxwPyT/tuPoefegABSnXhjh14hVPA/H04A+v8Axr3ulevDAoOHXQ4A/qf9a31/oOePfsenWqD065/UfS1zwPza/wBf8Pfut/l11/W4P4tx/wAU459+69+XXTaSRdb82A/4m30P196oKEU49e9evWC/RfqRYXH1/wBh9PeyK0r16nXgoPNv68cc/T82/Pv1OvdcrAccX/xP9feqde664IPA+hIt/h/sBY+/UHW6n1648/0sLWsSLn/Hke/UHXqn165gD+hP1+v5/wB69+oOvVPr1xsp50/X/bn6Af6wP09+CgcB5161518+vHgDggmwA/x5+tuOR79SvXuuwR+QL8Dg35/1vxb36g69170m1v8AiP62tzz79SnXuuza35P+w5+v+t+Pe+vU642+vp/H9bW+v+8+91Pr17r3p/I/5F/UH8+/VPXuvcc3HH1HNv8AfX968qeXXvMHz67It/ZFrfX/AB/3n37rQAHXXH9OR9Ppzb6W4v8A7x79n16313ZfyvP9P999fp79U+vXuvWt/Zv/ALb6cWvwLe/HPHr3XVuCCDb/AF/wOb/0JPvxAPHr3XYsfxxfj6cf8jPvxyKHr3Drn7917r3v3Xuve/de697917r3v3Xuve/de697917r3v3Xuve/de697917r3v3Xuve/de697917r3v3Xuv/9ff49+691737r3Xvfuvde9+691737r3Xvfuvde9+691737r3Xvfuvde9+6910Rcf8bt/sf9h7917rjYX/xH0BI/x5/2J9+6913yfr/vFrf7yPfuvddAX+t+P9b63N/xf37r3XufqeDa9hb/AA/ryOffuvdet+R/Xj9PP9fxxb37r3XZ+g/P5B4J4/3vn37r3Xhc3uf6fS35/wBv7917rr63H6eRaxA+o+n+39+6912eBbkm/HPJ+h/p+PfuvddD6WF+OLGw+v5+l/z7917ruxHJb8D+n4/1wb+/de665Nv9vcEfX6fgc8e/de69b1fTgG5Jtyf9t/j7917quz+bP8ju0PiL/Lq+VPyS6VyGHxvaXU2waDcOza/cGGp9xYamydRu/bWFlevwlTJDT5CE0GUmUIzABmDfUe7INTKD14ZNOtKr4Sf8KTf5p/enzK+KXS3YW++mKzYfbXyD6o663nS4vpPB4vJ1O2N3bwxeGzUGPycWTllx1ZLQ1TiOZVZo2swHHtQ8KBSRWvViAB19Gm3054vyOOPz/T2l6r11z9ebc3+l73/1vyffuvddDVexNv8AX5P/ABNuPfuvddkkW/PB+vBt/vFvfuvdeHNrkX/wt+Ob35HAP+8+/de69c8XFrf2iR+f6G1vfuvdd2IHp/PP1HN/z9PfuvddG4F+AADccC3+xIN/fuvdeBPNz/rcW/NvyPr7917rsm3Nz/gOOf8AeL+/de66B44Frk8f7D68W49+691yH5/1/wDX/A/2Pv3Xuu/fuvde9+691737r3Xvfuvde9+691737r3Xvfuvde9+691737r3Xvfuvde9+691737r3Xvfuvdf/9Df49+691737r3Xvfuvde9+691737r3Xvfuvde9+691737r3Xvfuvde9+691we9uP6jj+v+t/j7917rWb/mPf8ACnj4g/Cffu4+kenNn5r5a90bQrarD7yj2juPH7U6m2RuClZoqvb+Y7HnoM9LnNwY2oUpWUuIx9bFSyXilqI5leNHVidhWmOtgV+zqoDbH/CzHtqLcEUu9Pgn13X7V8/+UUu1O69yY7ccVLqsxgrszsbJYupqVj+itDEjsLFkBuHDbmlQ3VtPz62gf5Zn85X4gfzRcHlqXpnMZrZHce1MbFld79Ddjx0ON39hsY8kdOdw4KShq6zDb02ktZKsLZDHTOaeRkWqip2kjVmGRl4jHVDg06sM7x7z6k+NfVm8O6+9N/bd6z6s2Fi5MvuveO6Kz7TG42lVlihijVVlq8jkq+qkSCko6aOarq6iRIYY3kdVOgCSABnr3WnT8kv+Fjmx8LujI4P4l/EbLdhbYoamSGk7D7q3xJ1+ueijbStXjdg7cwe4cvRUM9tUbVuRpqnSRrp0a6h8QN5mnVgp8+pPxo/4WM9fZ/c+MwHy3+Jea6z25kKqKCr7I6X3q/YlNgIpm0Gty+ws/g9vZ2poKZiGlegrqypCBjHTOwCnRgYcD14qfLrcS6X7o6q+RHWOz+5+kN+7e7L6v37iYM1tLee1q1a7EZeglLRPpJWOejrqOojeGqpahIqqkqI3hmjSVGUMkEGhHVetVXv7/hXF1L0L3r3V0dXfCLtPctf0z2t2B1bWbhoO3tlY+iz9VsHdGU2xPmaShqdty1FHTZKTGmaOKR3eNXCsSQT7eENV1aurae3V0p/lf/wrD+O3THVfTdZ0x0llu4e+e1Oqdn9n7s67qd90GK2R0S29MTDl8bs3fm/MZhcrPuPfdJRzLJU43GUCCmjdPuKiCRvH70sLNxwOvaT0XL4lf8LCNn717M25sv5gfGCm6h2PuXMUOIl7d6s3zkd547ZH8QqEpYcru7ZWd2/j8xU7dpJZVesqsfWVFRTQapFpJdNve2gIBINevaT5dGt/mRf8KoPjr8Tex810n8WuuKb5bb82w60m7d/U2+INs9JbfyzJHK2Fw25cZi9w5HsLJUaSAVL49IMfDIDGtXJIsiJVYWIqcdeC+vRTfip/wsP2duvsTA7T+YHxci6k2NnsnTY+r7Z6p3zkN60Oy46qRYFy26NkZ3b2MzFXt+iaRXq6jH1k9TBCGdaWXTp92MFATq60RQV63UcFnsNufCYXc23cpQ5vb+48Vjs7gcziqqOtxmYw2XpIa/F5THVkDtT1dBkKKojmhlQlJI3DAkH2x1rqov8A4UBG/wDJx+eduf8AjE2J+n9P9Iuyv9693j+Nft62OPXzH/5cm4MFtT+YJ8Jd1bozOM25tfbHyj6V3FuPcGarIsfiMFgMJvfEZPMZnKV05WCjx2Mx9O800jkKkaE+1j/C3r1ciop1uKfLb/hYT15szsLNbP8Ahv8AGZ+5to4LJVNCnbvau8q/YWE3eKWUwSZDaGysPgspuH+A1MiFqaryVTRVE0RVjSR3t7TrAxFTjquk/l0ZD+Wz/wAKoukflv3Jsv49/JjpeT4yb77IzNJtfr/f+K3qu9up87u/KzJTYTa+fqchhdu53Y1dn61xTUU8qV1DJVSRxSzwFwTp4igqDXrxXHW1tk8pjsNjcjmMxX0OHw+JoavJ5XK5Orp6HGY3G0EElTX5DI11U8VLRUVFSwtJNLI6pHGpZiAL+2eq9amHzc/4Vr/Fbo7d+a67+JPUub+WWXwc9Rja/s2p3OnXHTL5GmkaKddr5WTC7h3RvmggkS33UFDR0NRa8FTLGVkL6wMRU4HVgp8+iNdX/wDCzDd6bipo+6fgxt6baMs6rWVnVPcGQTc+Opi1pammxW8NpnFZmaJeRC9bQByLeQX97MBHBq9e0/Prbs+Cf8wb4xfzGenE7p+Me+P7xYehrI8PvTaObpVwnYXW25JIPuV27vza8k882JrJqcGSmnjknoa6IF6aeZVYhlkKGhHVT1TV/Mj/AOFKvW38uX5edgfEncfxL7E7Vy2wsHsLOz722/2ZtXbmLySb72ljd2QU8OIymCrq2mfGxZIQOzysJGQsLA293SLWuoHPVgvDPQYbk/4VifFTA/EHanfzdHb0l7w7F3fvzbOyfjBDvnbtfnKXCbHraHHSdi9g75o8Ucds3aGYrqxo6JPsKvIVr08gghdEkkj8ImJp5deKmvRAerP+Flu5W3tRR94fB7CU3XFVWxRZLIdVdsZDIb1wWOllCyV9Nh92bXosLueoo4jqNP8Ad4zy2ssikge7mAgYavW9Ipxz1bH87P8AhTz8Hvi9111lmOhKeq+WvZfcWwML2TtzZm1M3T7TwGx9q7jp5JMVN25umsoMvVbS3G80bxtgIqCqy0Rhc1CU0ZikkokLNxwOqgE8eqmuqf8AhZZuc7xoou8/g/g4dgVNZHHkcj1N2zkKreOFoJJNMldS4Xd+2aXD7jqKaJtX25rcb5SLCRSQA59P/T/l1vSet0/43/IjqT5Y9I9d/IfovdVPvLq3tHAQbh2tnIYpaWcwtJJSV+Ly2PnAqcTnsFlKaeir6SUCSlq6eSNuVv7TkFSQRnqvQ3+9de697917r3v3Xuve/de697917r3v3Xuve/de697917r3v3Xuve/de697917r3v3Xuve/de6//9Hf49+691737r3Xvfuvde9+691737r3Xvfuvde9+691737r3Xvfuvde9+691S1/woB+ZG7/AITfyxu6+wOtstUbf7Q7Krtu9Ddd7ho5TDX7dzfZstZTZrcOMmUa4Mvg9jYvL1VHKpDwVcUcim6D3eNdTgdbAqevmify5vhrm/n/APNLor4n4vPVO2abtDcldLvDd8MCZLI7a2FtfD5Hdu/NwUdPWN4a7NJgsVMlIJyY5K+eIy3Ut7WyPoXt4dXJoMdby3yw/wCEo/wRyPxf3tjPihjO1dofJbauzMrlutd17i7Syu6aPsTeWIx8tZjNr78wu4ZYdqU9DvCrgFG1Tj4cUKCWoWZT442idKs71zSnVdR6oA+DP8lf+eJ8Ovl18ePkttH4s1WDrur+zNrZbcJpO6+mAuT2DX5KnxfY+2chFSdg+Svxmd2XW1tNNDZhIWVlGtUIdeRGUiuetmhHHowv/CuT5qbw398ruvPg1gszW0PVnRGx9tdn75wNNUPFR7n7d7FgrK/BVmXhjZUrYtm7B+1NAkgYQz5eoceorp1b4q3n1pR59BN/wna/kg9L/wAx7A9tfI/5Wy7uyHSXXe8YOr9j9e7Tz9XtJt+b4p8PQbh3Vl9yblxTR52Db+2cdmaGCGloZaaSqq6iRpJgkAjl3LKwNBx6sxpTHTd/woi/kk9P/wAtqj6j+QvxXm3bSdF9obprutt27B3Znavdk3X2/wBcRWbi23V7f3Nky+bq9t7sw+Krkamrpamakq6IFZmjnEcWopC3a3HrSny6MB/wkV+a+8NmfJns74JbgzNbX9Y9y7Kz3bvXmEqJ5JqXavamwFx77qfDxSMY6Kl3psmZ5a5EAElTiYZLamdm1OvButN5da3H8w/n5/fOK9iP9m5+RIP9bDtfdVr/AON/b0Y7F+fV1+D8/wDP1tBfycf+E1nxt+afwV2n8qflH2F3Fjd196x7pyfVuB6v3Bgds4jY+0cXm8rtfCZ7NR5TbWen3Pn81kMPJXmGR4aSOlaKLQzl5PbMkrByo8uPVCxBI61Ivkf0xlfjl8he8vj7m8jFmsr0n232B1ZXZqniFPDmZNkbnyWATLx0+uQU4ycNEs5ju3jMhW5tf2+rahXqwyK9bZ/8mH/hN38ZfnH8E9u/Kr5Ob/7kxm5u5q3eg6uwXV24MDtfEbK2rtrcWY2djs7lUym2c/NufNZfMYWoq/FI8NJHSGKPQzl3DEkrK5A4daLU4DrVO+XHx7yfxQ+UXyC+MuazMO5a7ovtjePWrbjgpxSRbiotv5KWDFZ0UYeQUcmYxEkFS8IZhDJKyXOn2+rBhUdbBqOvqJ/8J7+ws52X/J7+FWY3FW1Nfk8DsXc3Xy1dVI800uK647E3fsvb8Zd2ZilHgMHTQIPwkSj8e0UmHYDh1Q8T05/8KAP+3OPzzP5/0TYm/wBSOOxdlcc8+/R/Gv29eHHr5SPVHWe5+6O0+tOntk08FTvHtff+zuttrwVTFKRs7vbcGP25jHrHUFkooKrIrJMwBKxIxAuLe1pIUEnq5NM9b7XZH/CRD4i4H4s7nXZ/d/e1Z8odt9e5jNY7sHLZfbP+jfcW/MRhajJQ4yr62i23HNitnZbIUwpgI8o9dSwSeQzzOulk3jsW4dvVdX7OvnyGvr8Oi5ajkloMthnTJ0U0UjRz0GUxUi1lLNDKhR0no62mVlYWIZARY+1VARnh1cZ635P+FMf8wvsXZ/8AL/8Ahn8atqbirMRuf5p9Z7e7J7xy2OqJqbJZDrPbm0tnV1ftRqmF0aPG7+3tuVPvgLGejx0sDXimlVk0KAszeQ6ovHrWe/kwfHn+X/3h8k89m/5kXfXXPT3x86r2xRZ6j2TvvsKm66bu3emUyLUeK2mmXWux+VXamBoqWesy60MsdRMWpYNaRyyH27I7KKKOrEkcOruf5w/xs/4T2bz+I+9+xPgP3z8TOsvk51NjINx7P2V1B2zR1dN3Ti6OqpYs31/ktnz53I0+R3FVYmSafFVlLHHXfewpFI8kMjBW42lLDVw613enVNv/AAn/APmXur4d/wAzXoD7PNT0nWfyI3Vhvjz29gmqHjxGWxHYNaMVsvOVkAYxNkNmb8q6Grp5reRIHqYgdM7guTAMvz68wrnz6FP/AIU8cfzmPkV9edgfHy/HH/MndsfX36AVSlOtrWnRjP8AhP3/ACMOl/5nWw+5u/fk1u7sjDdW7B3xT9WbK2l1jl8XtjK7q3XBgMfuTc2azm5Mhh85PT4nBUmcoYKelpoI3qJ5ZmklCxqj0llKnSvHqpahx1U//Nv+CuF/ly/PHtz4ubS3Lmt37BwFBs7enXee3J9odyS7N35gIM1QY3cE9BT0dFWZbAV33NDJUxQwJVCnE3jQuVDkTMVBPHqwJ6tP/wCE+n8kDo/+Z/tjvbun5K7u7Gw/WfWG8cR1rtTaXWGXxm2MrubeFZt6Hc24c1ndx1+Hzk8GLweNydBFT0tPAj1E88jSShYlR25ZGUgDrRamKdVm/wA4n+X7hP5aHzl3x8atobuzO9uu32ns/svrfN7nFD/eqLaO9YsjEmE3NLjIKXH12XwGawlbS/dRQQLV06RSmKNnZReNiwz14Gvl1us/8JDM7kst/K/7JxddVz1NHtL5ndsYLBwzStJHj8ZX9W9FbxnpKRGJEFO+b3VWTlVsDLM7fVj7YnHf+XWm49bTntnqvXvfuvde9+691737r3Xvfuvde9+691737r3Xvfuvde9+691737r3Xvfuvde9+691737r3X//0t/j37r3Xvfuvde9+691737r3Xvfuvde9+691737r3Xvfuvde9+691737r3Wsl/wrO6+3HvT+VRS7jwVHUVlD1H8neouxd2GnjeT7PbVZt/sXrA18+gHRS02e7IoDIx9Kg3Pt2H4+rLx600P+E+fyD6++NX82X4x767SzOP23szdLb86hq9y5eqhocTt7MdobPyO29q5DK5CqeOmx2Om3O9JSSzyskUK1OuRlQMQomB0Upnqx4Hr6j/yb+RHXXxQ+P3bXyM7Ty9Bidj9S7Hz288i9ZkKbHHMz4rHTVGJ23iqmoBjlzm6cmkNBQxIrvPVVMaKrEge0YFTTpvrUr2T/wALD9r7/wB37M2Nt3+Xf2PXbl33unbOzsDjYO+Nsz1FVnd15mgwWKo4o0681SyS19eiAKOSfbvhGla46tpPy6pG/wCFTPVu59g/zbt+70zdDPT4Pu3pzprfe0q5gWpayn29taPrTP0lPPpVZZcXndmyeRfqiTxk21C7kHwt9vW14U62Av8AhH38i+vc58Qu9viw+ZxtH2r1v3rne1/7tT1cMOWznX/ZO3Np0FLuPGUTus9fQ4ncW16mjrHjVlpXkg8hXzx6qTqQdVMdecEdNP8AwsI+R3XuJ+Lnx8+KcGaxld2tvjuvH9wVe3Kergnyu3ev9g7V3XhBnMrSI7T4+mz+4t2Q01E8igVJpqnx6hC5XUI76+XWl8z5dUU/8JVOqNyb8/mybW33iaOok250j0p25u/d2QQOKaiTdmFi652/STzD0CfJZXc7NHGTd0ppCBZGs7OaJTzPXmII6p8/mI8fP75xcfX5cfIr/Yk9r7q/1x+PbkWUT5AdWT4D616+oR/IgUD+UH8BSAB/xgrHHgWGptwZ9iePySSf9f2jlI8Vz5HqjcT9vXzLv5qn/bzT5/8A+Py874tc8/8AH/5n8/09q4/h6uOA6+k3/wAJ4B/2Jp+Dn0/48Tev9f8An7vYX09pZTWRuqHievnR/wA6T/t7P/MG/wDFlt53+v8AyqYj/Ye1MXwDqy8OvoR/8Jqrf8M0fEy/083dH/v9Oxf6fX6+0sv9o3VTxPQpf8KAbf8ADOPzzt/z6bE3+v8Az8XZVxz79H8a/b1pfi6+Zv8AyxNX/DkXwI4+ny86C/wI/wCMiYO/9L/7D2skpobq7cD19ire4A2Zu7687Z3Af9j/AAis9oRxH29U6+HVuC/2+e/rpy/+3vU+zAEUr8unR5dbc3/CoDq3cNP1X/KM7vWmnk2nkfiRQ9TVFaqFqWi3Li9sde7yx9JO9tMc+WxWUq3iBILrRSWvpPtiD8Y869UXieqxP5KX8snor+ad3P2z0Z2l8iN2dEb32lsTF7964x21sHtfOVPYWNgytRjd8U0UG5Z4WkrNrpUY+o8NKHkanqJZGGiJiLyOUAIHWyadbCPan/CSX4adHdebr7Z7g/mPdndbdabGxjZneG+N4bF6uwe29vYxZ4ab7vJ5KsrY4KdJKqojiQElpJZFRQzMAWEmJJ0jr2qvl0Wn41fyd/5LM3yM6EbqT+driOy+0qHuTrfNdedd4Kk6rq8vvfd+3d24rcGE2vQQUFRJWNNmKzFrCTGC6KxYfT35pH8xTr2ojy6rb/4U7/8Ab5f5F/8Ahg/Hv/eOndr/APFPb8FdAr1YeVetqL/hIcka/wArvfsuhVeT5h9va3HDPo2L1GEBP50gm3+v7Tzf2h6bPE9ay3/CqQ/9je9+f+IE6HP+3w2c/wCKe34D2dWXh1sSf8I8f+yBvkUSP+5tc7/vHVnWX9f8PbU/xD7OtNx6oN/4Vl2/4ddpvr/2Sz01/X/no+zP9j7cg+E9bXh1sPf8I+v+3aPeH/i8/Zf/AL4L4y+2p/jH2dabj1tae2eq9e9+691737r3Xvfuvde9+691737r3Xvfuvde9+691737r3Xvfuvde9+691737r3Xvfuvdf/T3+Pfuvde9+691737r3Xvfuvde9+691737r3Xvfuvde9+691737r3XvfuvdBh3V09138gupew+kO2tt0m7+te09pZrZO9duVoIiyeBztFLR1kccq2lpK2ASCWmqIystNURpLGyuikbBIII49e6+aD/MO/4TVfPX4mdgZ6q+O3Wu7/AJgfHqvyNRLsrc3WONj3F2thMVPK70mC7F6zoLbgqMxjoSInyOHpq2grAolIpncwIrWdWFG49XDVweiJZ74L/wA5/s3Cbf673f8AE/8AmXb12pt6Snh2ztHfvUvyUrtmYBoSIaQ42i3piI9q4lKRDpjkDRrDH+llUe96ohkEdbqPl1tF/wAhz/hOX2p0d3Bsn5tfPvC4va+6+uqlNw9G/HaDJ0G4MthN4GnZcb2P2rksRPWYOlyG21qDLiMNSVFVJDXhKmrkjeBICzJKGGlRjqpPkOHV8H85b+Ub1/8AzW+g8Ttj+N0PXXyD6qqMrnOjO1qqimq8fja3KwU8ec2Rvano0bIV+wd3fZU/3PhDVNBVU8NXArmOSGdqNzGfXrQNOvnib8/lBfziPiP2rLBg/iV8qU3ftieZcL2n8Wtvb77HxNVTS3i++23vvpiDJZKmpa6IAtBUrR1IU6ZoFIsFniI4yR1YNXj1k67/AJO/84X5c9rRwZr4m/KGHdm56qD+P9r/ACnwO+OtsRSU6ERnJbl3v3HBj8zkKfHw/pgpI6+rKjTDA5sPdfFjXA68WA6+iP8Ayc/5S/XX8qT4+5DZNJmaXsTvftCsxm4u9u2YKKWhpM7l8ZTTQYTaO0KSpH3uO6/2bFVzpQxzf5RV1FRPVzhXmEUSV2LGp6qTXy60GPnJ/KR/md79+any83zsz4J/I7c+z94/JnvLdG1NyYjYz1WJ3BtzPdk7jymFzWMqvux9zj8pj6qOaF7DXG4PtSjqqfEK9WQ0HX0NP5N/V/Y3Sv8ALB+F3Vfbey9wdd9k7I6doMLvDZO6aI47cG28tHm8zPJjstRMzmmqkhnRitzww9pnNWJ6q3E9fP3/AJjn8p7+Zj2Z/MB+avYnX3wc+RO8Ni74+Tvcm6dn7swWxpazCbl23mt65WuxGbxNWKxBU47I0cqyxPYakYH2qSRdIBNOrilBnrfY/kcdRdo9Dfyq/iB1J3RsLcnWPZuzdnbtot17F3dQtjNxbeq6vs7e+VpKfKUJeQwS1ONr4Z1BY3jlU/n2mkILEjqh4nrRd/mv/wAqv+ZJ27/Mr+bfZ/V/wk+Qm++u99d/br3Ds3ee29kyV+A3NgqunxqUuWxNYKtBU0U7RMFcAXKn2/HIoUAnqy0px63c/wCQZ0r258e/5Vfxp6l7x673T1X2dtebtdtxbF3pjjidxYUZbt/fWZxZyFC0khhFfichBURer1RSqfz7Tuaux6qeJ6ET+db1R2b3l/K0+ZfU/Tuxdxdk9l726zxuL2lsfaVEcluLceSi31tKukosVQh0NTOlDRyylQRZI2PvyGjg9eX4s8OtAL+Xv/Ka/ma9c/PL4Y9gb8+DHyL2lsjZPyd6X3Vu/dOb2NJSYbbm28HvrD5DMZrK1ZrGFNj8bRQPLLJY6UUm349qmkUo2c9WalOPX1J93U9TWbV3PSUsL1FTVbezdNTQRKWlmnnxtTHDDGo/VJLIwUD8k+0YNCOqdfITzX8mT+bDPDmFi/l7/J+RplyYhCdfSHyeYziPTauOryaha3taJUpWuenAcDOevpefIb+XV1z8/f5anXPxC7/x+W2hl6bpvqGbb25aejiO7+nu39m7ExVDjNyUVJO6wzVmFr2qKLI0LusdbQz1FMzp5BIiUOVcsPXputDjr58fef8AI7/nB/AvumhzPWXSXc3ZFftDNvlOtPkF8N4N0bync0ryx0mboqTZKnsnYuUlpyRNS11DFYO0ayTxnUykSowz04CD1G7p6n/4UP8AzSxWB62+QHTn8znuLbFDkKOfF7V7N6d7c2xshMrGwjo8rllze09o7Sqa2kbla7JSSPBy3kXlvewYlyCOvY+XWzd/IK/4T0b9+HfZOK+avzbhwMHeWDxmQp+lulMNkqHctJ1VUZ7H1GLy29975/HtUYTJb+kw1XNSUFHQS1NJi4qiWRp5alkFOxLIGwB1Q5PVU/8AwoP/AJa3z/8AkX/NU717a6H+IHefbPWOf2X0jRYTfeyNoPltuZSswXV238TmaWjrhUxCWbGZKmkgmFhpkQj8e3IXVRRiOrgimetjf/hMX8bu/wD4s/y795dbfI7qDfPSm/qz5SdobrpNo9g4hsJnKnbOW2f1jRY3OxUjyS68dXVeKqY43v6ngcfj2xIQzkjqh4nrX4/4Ubfy4/nr8lv5nu8u1fj98SO7u4Ot67pfprCUm9ti7SkzG3qjMYTF5iLL42KtWpiD1eOknVZVt6Sw9vQsqqakdWU46vL/AOEuPxd+RvxS+F/eWx/kr0t2B0hvDPfJfMbowu3Ow8M+CyuU27P1z1/jYczR0zzS+THyZDHTwh78yRMPx7alYMwI603Hql7/AIUrfy7vnX8n/wCZJT9nfHb4od1dy9eL8dOqtttvLYW03zOBGfxOd7AqMnhzWCpi/wAuoYMjA0iW9IlX+vt2FlVTUjra0px6vF/4S8/Gb5CfFT4B9vdefJPpzfnSO+cz8wd/7zxW1Ow8O2EzWQ2nkel/j/g6HcNLSNLKZMXV5jbtfTJJfmWkkFvT7bmYMwI9OtNx62Q/bXVeve/de697917r3v3Xuve/de697917r3v3Xuve/de697917r3v3Xuve/de697917r3v3Xuv//U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1d/j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/9b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Rektangel 21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utoShape 2" descr="data:image/jpg;base64,%20iVBORw0KGgoAAAANSUhEUgAAAfQAAAEZCAYAAABhDNfWAAAACXBIWXMAACHVAAAh1QEEnLSdAAAKTWlDQ1BQaG90b3Nob3AgSUNDIHByb2ZpbGUAAHjanVN3WJP3Fj7f92UPVkLY8LGXbIEAIiOsCMgQWaIQkgBhhBASQMWFiApWFBURnEhVxILVCkidiOKgKLhnQYqIWotVXDjuH9yntX167+3t+9f7vOec5/zOec8PgBESJpHmomoAOVKFPDrYH49PSMTJvYACFUjgBCAQ5svCZwXFAADwA3l4fnSwP/wBr28AAgBw1S4kEsfh/4O6UCZXACCRAOAiEucLAZBSAMguVMgUAMgYALBTs2QKAJQAAGx5fEIiAKoNAOz0ST4FANipk9wXANiiHKkIAI0BAJkoRyQCQLsAYFWBUiwCwMIAoKxAIi4EwK4BgFm2MkcCgL0FAHaOWJAPQGAAgJlCLMwAIDgCAEMeE80DIEwDoDDSv+CpX3CFuEgBAMDLlc2XS9IzFLiV0Bp38vDg4iHiwmyxQmEXKRBmCeQinJebIxNI5wNMzgwAABr50cH+OD+Q5+bk4eZm52zv9MWi/mvwbyI+IfHf/ryMAgQAEE7P79pf5eXWA3DHAbB1v2upWwDaVgBo3/ldM9sJoFoK0Hr5i3k4/EAenqFQyDwdHAoLC+0lYqG9MOOLPv8z4W/gi372/EAe/tt68ABxmkCZrcCjg/1xYW52rlKO58sEQjFu9+cj/seFf/2OKdHiNLFcLBWK8ViJuFAiTcd5uVKRRCHJleIS6X8y8R+W/QmTdw0ArIZPwE62B7XLbMB+7gECiw5Y0nYAQH7zLYwaC5EAEGc0Mnn3AACTv/mPQCsBAM2XpOMAALzoGFyolBdMxggAAESggSqwQQcMwRSswA6cwR28wBcCYQZEQAwkwDwQQgbkgBwKoRiWQRlUwDrYBLWwAxqgEZrhELTBMTgN5+ASXIHrcBcGYBiewhi8hgkEQcgIE2EhOogRYo7YIs4IF5mOBCJhSDSSgKQg6YgUUSLFyHKkAqlCapFdSCPyLXIUOY1cQPqQ28ggMor8irxHMZSBslED1AJ1QLmoHxqKxqBz0XQ0D12AlqJr0Rq0Hj2AtqKn0UvodXQAfYqOY4DRMQ5mjNlhXIyHRWCJWBomxxZj5Vg1Vo81Yx1YN3YVG8CeYe8IJAKLgBPsCF6EEMJsgpCQR1hMWEOoJewjtBK6CFcJg4Qxwicik6hPtCV6EvnEeGI6sZBYRqwm7iEeIZ4lXicOE1+TSCQOyZLkTgohJZAySQtJa0jbSC2kU6Q+0hBpnEwm65Btyd7kCLKArCCXkbeQD5BPkvvJw+S3FDrFiOJMCaIkUqSUEko1ZT/lBKWfMkKZoKpRzame1AiqiDqfWkltoHZQL1OHqRM0dZolzZsWQ8ukLaPV0JppZ2n3aC/pdLoJ3YMeRZfQl9Jr6Afp5+mD9HcMDYYNg8dIYigZaxl7GacYtxkvmUymBdOXmchUMNcyG5lnmA+Yb1VYKvYqfBWRyhKVOpVWlX6V56pUVXNVP9V5qgtUq1UPq15WfaZGVbNQ46kJ1Bar1akdVbupNq7OUndSj1DPUV+jvl/9gvpjDbKGhUaghkijVGO3xhmNIRbGMmXxWELWclYD6yxrmE1iW7L57Ex2Bfsbdi97TFNDc6pmrGaRZp3mcc0BDsax4PA52ZxKziHODc57LQMtPy2x1mqtZq1+rTfaetq+2mLtcu0W7eva73VwnUCdLJ31Om0693UJuja6UbqFutt1z+o+02PreekJ9cr1Dund0Uf1bfSj9Rfq79bv0R83MDQINpAZbDE4Y/DMkGPoa5hpuNHwhOGoEctoupHEaKPRSaMnuCbuh2fjNXgXPmasbxxirDTeZdxrPGFiaTLbpMSkxeS+Kc2Ua5pmutG003TMzMgs3KzYrMnsjjnVnGueYb7ZvNv8jYWlRZzFSos2i8eW2pZ8ywWWTZb3rJhWPlZ5VvVW16xJ1lzrLOtt1ldsUBtXmwybOpvLtqitm63Edptt3xTiFI8p0in1U27aMez87ArsmuwG7Tn2YfYl9m32zx3MHBId1jt0O3xydHXMdmxwvOuk4TTDqcSpw+lXZxtnoXOd8zUXpkuQyxKXdpcXU22niqdun3rLleUa7rrStdP1o5u7m9yt2W3U3cw9xX2r+00umxvJXcM970H08PdY4nHM452nm6fC85DnL152Xlle+70eT7OcJp7WMG3I28Rb4L3Le2A6Pj1l+s7pAz7GPgKfep+Hvqa+It89viN+1n6Zfgf8nvs7+sv9j/i/4XnyFvFOBWABwQHlAb2BGoGzA2sDHwSZBKUHNQWNBbsGLww+FUIMCQ1ZH3KTb8AX8hv5YzPcZyya0RXKCJ0VWhv6MMwmTB7WEY6GzwjfEH5vpvlM6cy2CIjgR2yIuB9pGZkX+X0UKSoyqi7qUbRTdHF09yzWrORZ+2e9jvGPqYy5O9tqtnJ2Z6xqbFJsY+ybuIC4qriBeIf4RfGXEnQTJAntieTE2MQ9ieNzAudsmjOc5JpUlnRjruXcorkX5unOy553PFk1WZB8OIWYEpeyP+WDIEJQLxhP5aduTR0T8oSbhU9FvqKNolGxt7hKPJLmnVaV9jjdO31D+miGT0Z1xjMJT1IreZEZkrkj801WRNberM/ZcdktOZSclJyjUg1plrQr1zC3KLdPZisrkw3keeZtyhuTh8r35CP5c/PbFWyFTNGjtFKuUA4WTC+oK3hbGFt4uEi9SFrUM99m/ur5IwuCFny9kLBQuLCz2Lh4WfHgIr9FuxYji1MXdy4xXVK6ZHhp8NJ9y2jLspb9UOJYUlXyannc8o5Sg9KlpUMrglc0lamUycturvRauWMVYZVkVe9ql9VbVn8qF5VfrHCsqK74sEa45uJXTl/VfPV5bdra3kq3yu3rSOuk626s91m/r0q9akHV0IbwDa0b8Y3lG19tSt50oXpq9Y7NtM3KzQM1YTXtW8y2rNvyoTaj9nqdf13LVv2tq7e+2Sba1r/dd3vzDoMdFTve75TsvLUreFdrvUV99W7S7oLdjxpiG7q/5n7duEd3T8Wej3ulewf2Re/ranRvbNyvv7+yCW1SNo0eSDpw5ZuAb9qb7Zp3tXBaKg7CQeXBJ9+mfHvjUOihzsPcw83fmX+39QjrSHkr0jq/dawto22gPaG97+iMo50dXh1Hvrf/fu8x42N1xzWPV56gnSg98fnkgpPjp2Snnp1OPz3Umdx590z8mWtdUV29Z0PPnj8XdO5Mt1/3yfPe549d8Lxw9CL3Ytslt0utPa49R35w/eFIr1tv62X3y+1XPK509E3rO9Hv03/6asDVc9f41y5dn3m978bsG7duJt0cuCW69fh29u0XdwruTNxdeo94r/y+2v3qB/oP6n+0/rFlwG3g+GDAYM/DWQ/vDgmHnv6U/9OH4dJHzEfVI0YjjY+dHx8bDRq98mTOk+GnsqcTz8p+Vv9563Or59/94vtLz1j82PAL+YvPv655qfNy76uprzrHI8cfvM55PfGm/K3O233vuO+638e9H5ko/ED+UPPR+mPHp9BP9z7nfP78L/eE8/sl0p8zAAA6NGlUWHRYTUw6Y29tLmFkb2JlLnhtcAAAAAAAPD94cGFja2V0IGJlZ2luPSLvu78iIGlkPSJXNU0wTXBDZWhpSHpyZVN6TlRjemtjOWQiPz4KPHg6eG1wbWV0YSB4bWxuczp4PSJhZG9iZTpuczptZXRhLyIgeDp4bXB0az0iQWRvYmUgWE1QIENvcmUgNS42LWMxMTEgNzkuMTU4MzI1LCAyMDE1LzA5LzEwLTAxOjEwOjIw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NTT0iaHR0cDovL25zLmFkb2JlLmNvbS94YXAvMS4wL21tLyIKICAgICAgICAgICAgeG1sbnM6c3RFdnQ9Imh0dHA6Ly9ucy5hZG9iZS5jb20veGFwLzEuMC9zVHlwZS9SZXNvdXJjZUV2ZW50IyIKICAgICAgICAgICAgeG1sbnM6dGlmZj0iaHR0cDovL25zLmFkb2JlLmNvbS90aWZmLzEuMC8iCiAgICAgICAgICAgIHhtbG5zOmV4aWY9Imh0dHA6Ly9ucy5hZG9iZS5jb20vZXhpZi8xLjAvIj4KICAgICAgICAgPHhtcDpDcmVhdG9yVG9vbD5BZG9iZSBQaG90b3Nob3AgQ0MgMjAxNSAoV2luZG93cyk8L3htcDpDcmVhdG9yVG9vbD4KICAgICAgICAgPHhtcDpDcmVhdGVEYXRlPjIwMTYtMDQtMjhUMDk6MDQ6MjArMDI6MDA8L3htcDpDcmVhdGVEYXRlPgogICAgICAgICA8eG1wOk1vZGlmeURhdGU+MjAxNi0wOC0zMVQxMzoyNzoxNiswMjowMDwveG1wOk1vZGlmeURhdGU+CiAgICAgICAgIDx4bXA6TWV0YWRhdGFEYXRlPjIwMTYtMDgtMzFUMTM6Mjc6MTYrMDI6MDA8L3htcDpNZXRhZGF0YURhdGU+CiAgICAgICAgIDxkYzpmb3JtYXQ+aW1hZ2UvcG5nPC9kYzpmb3JtYXQ+CiAgICAgICAgIDxwaG90b3Nob3A6Q29sb3JNb2RlPjM8L3Bob3Rvc2hvcDpDb2xvck1vZGU+CiAgICAgICAgIDxwaG90b3Nob3A6SUNDUHJvZmlsZT5zUkdCIElFQzYxOTY2LTIuMTwvcGhvdG9zaG9wOklDQ1Byb2ZpbGU+CiAgICAgICAgIDx4bXBNTTpJbnN0YW5jZUlEPnhtcC5paWQ6NjdjYmFhODMtOWY4Yi03ODRkLWIxMzktOWVmY2MxODIxN2FjPC94bXBNTTpJbnN0YW5jZUlEPgogICAgICAgICA8eG1wTU06RG9jdW1lbnRJRD5hZG9iZTpkb2NpZDpwaG90b3Nob3A6Y2Y5ZDE4OGYtNmY2ZC0xMWU2LTllNTAtY2JjZjk4MDBhZjcxPC94bXBNTTpEb2N1bWVudElEPgogICAgICAgICA8eG1wTU06T3JpZ2luYWxEb2N1bWVudElEPnhtcC5kaWQ6NjE4MmUxMWQtNDdiNy04YjQ4LWI1YjUtOTU3MjViZmRjYjFmPC94bXBNTTpPcmlnaW5hbERvY3VtZW50SUQ+CiAgICAgICAgIDx4bXBNTTpIaXN0b3J5PgogICAgICAgICAgICA8cmRmOlNlcT4KICAgICAgICAgICAgICAgPHJkZjpsaSByZGY6cGFyc2VUeXBlPSJSZXNvdXJjZSI+CiAgICAgICAgICAgICAgICAgIDxzdEV2dDphY3Rpb24+Y3JlYXRlZDwvc3RFdnQ6YWN0aW9uPgogICAgICAgICAgICAgICAgICA8c3RFdnQ6aW5zdGFuY2VJRD54bXAuaWlkOjYxODJlMTFkLTQ3YjctOGI0OC1iNWI1LTk1NzI1YmZkY2IxZjwvc3RFdnQ6aW5zdGFuY2VJRD4KICAgICAgICAgICAgICAgICAgPHN0RXZ0OndoZW4+MjAxNi0wNC0yOFQwOTowNDoyMCswMjowMDwvc3RFdnQ6d2hlbj4KICAgICAgICAgICAgICAgICAgPHN0RXZ0OnNvZnR3YXJlQWdlbnQ+QWRvYmUgUGhvdG9zaG9wIENDIDIwMTUgKFdpbmRvd3MpPC9zdEV2dDpzb2Z0d2FyZUFnZW50PgogICAgICAgICAgICAgICA8L3JkZjpsaT4KICAgICAgICAgICAgICAgPHJkZjpsaSByZGY6cGFyc2VUeXBlPSJSZXNvdXJjZSI+CiAgICAgICAgICAgICAgICAgIDxzdEV2dDphY3Rpb24+c2F2ZWQ8L3N0RXZ0OmFjdGlvbj4KICAgICAgICAgICAgICAgICAgPHN0RXZ0Omluc3RhbmNlSUQ+eG1wLmlpZDo2N2NiYWE4My05ZjhiLTc4NGQtYjEzOS05ZWZjYzE4MjE3YWM8L3N0RXZ0Omluc3RhbmNlSUQ+CiAgICAgICAgICAgICAgICAgIDxzdEV2dDp3aGVuPjIwMTYtMDgtMzFUMTM6Mjc6MTYrMDI6MDA8L3N0RXZ0OndoZW4+CiAgICAgICAgICAgICAgICAgIDxzdEV2dDpzb2Z0d2FyZUFnZW50PkFkb2JlIFBob3Rvc2hvcCBDQyAyMDE1IChXaW5kb3dzKTwvc3RFdnQ6c29mdHdhcmVBZ2VudD4KICAgICAgICAgICAgICAgICAgPHN0RXZ0OmNoYW5nZWQ+Lzwvc3RFdnQ6Y2hhbmdlZD4KICAgICAgICAgICAgICAgPC9yZGY6bGk+CiAgICAgICAgICAgIDwvcmRmOlNlcT4KICAgICAgICAgPC94bXBNTTpIaXN0b3J5PgogICAgICAgICA8dGlmZjpPcmllbnRhdGlvbj4xPC90aWZmOk9yaWVudGF0aW9uPgogICAgICAgICA8dGlmZjpYUmVzb2x1dGlvbj4yMjAwMDAwLzEwMDAwPC90aWZmOlhSZXNvbHV0aW9uPgogICAgICAgICA8dGlmZjpZUmVzb2x1dGlvbj4yMjAwMDAwLzEwMDAwPC90aWZmOllSZXNvbHV0aW9uPgogICAgICAgICA8dGlmZjpSZXNvbHV0aW9uVW5pdD4yPC90aWZmOlJlc29sdXRpb25Vbml0PgogICAgICAgICA8ZXhpZjpDb2xvclNwYWNlPjE8L2V4aWY6Q29sb3JTcGFjZT4KICAgICAgICAgPGV4aWY6UGl4ZWxYRGltZW5zaW9uPjUwMDwvZXhpZjpQaXhlbFhEaW1lbnNpb24+CiAgICAgICAgIDxleGlmOlBpeGVsWURpbWVuc2lvbj4yODE8L2V4aWY6UGl4ZWxZRGltZW5zaW9u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KPD94cGFja2V0IGVuZD0idyI/PvFUAqIAAAAgY0hSTQAAeiUAAICDAAD5/wAAgOkAAHUwAADqYAAAOpgAABdvkl/FRgAAT09JREFUeNrsnXe8LGV9/z/fZ2a2n34v9164VOkIioigoliRIhYUJWKwRaNRE03s4adGTTTW2Fs0RpPYFSxgEAWUKIooVXq5lMvtp23fmef7+2Nmd2f37J6yp5/7efNazt7dmS0zs/Oe7/N8n+8jqgpCCCGErG4MNwEhhBBCoRNCCCGEQieEEEIIhU4IIYQQCp0QQgih0AkhhBBCoRNCCCGEQieEEEIIhU4IIYRQ6IQQQgih0AkhhBBCoRNCCCGEQieEEEIodEIIIYRQ6IQQQgih0AkhhBBCoRNCCCEUOiGEEEIodEIIIYRQ6IQQQgih0AkhhBAKnRBCCCEUOiGEEEIodEIIIYRQ6IQQQgiFTgghhBAKnRBCCCEUOiGEEEIodEIIIYRCJ4QQQgiFTgghhBAKnRBCCCEUOiGEEEKhE0IIIYRCJ4QQQgiFTgghhBAKnRBCCKHQCSGEEEKhE0IIIYRCJ4QQQgiFTgghhFDohBBCCKHQCSGEEEKhE0IIIYRCJ4QQQgiFTgghhFDohBBCCKHQCSGEEEKhE0IIIYRCJ4QQQih0QgghhFDohBBCCKHQCSGEEEKhE0IIIRQ6IYQQQih0QgghhFDohBBCCKHQCSGEEAqdEEIIIRQ6IYQQQih0QgghhFDohBBCCIVOCCGEEAqdEEIIIRQ6IYQQQih0QgghhEInhBBCCIVOCCGEEAqdEEIIIbPD5SaYypeyD855nYpXRGBqEA2vkRQKUYGKhRULx7pQY2FhYdQFoOFSAphoHSu2cV+hEEjjPkQBlej1FdFTjee9IAnf1KDGhi8NROtrtEzz3xo9C2jsZQSAQCUAVFrWAARWLESlsSQgjVcK/xl9XwggNlxXJaHQTSp22LOJ/kCCfRS6P4ARAH2A9kPQDyAJwAHgofnNFEANQAkqkwBGATwMYIua4CGxznZA7hNoRbvsE4k+o5oAxrrRZhM41oNvauGbmKCxz5YLFQsvSCJRy0DF8gdIyCx4TWEzNwKFThaBYQD7ATgY0EcBcgigG1SwP1T3FZjhmqmFptZW5bZcE8Ql16q8loVEHQBaguAehd4JlVsBXAXgVgD3c3cQQih0QmYn7/0BPBaiJwI4FIqjANlXRaOGB4nMG8X4jcheZnjpeHuBdnw89nBagWOgcgxEnwfIOwHNK+RqUVwB4EcAbuPuIoRQ6ISEbAD0aAGeAdFjoDhZBRvqTfIN3SqgMK3Krotc683f7fqWWck93rQvjZcViGrsfRQqkhPgdIieDuBfVXEZRL8DxbcAFLgrCSEUOtmbyAA4BsBZEH2sAk8BkA39LY0oeaqMBUZb++pbhN8aZzeCben4TKvITYvcwwuEZhyvDcmHjysAU887OA3AaQLzboV+QSBfAGSUu5gQQqGTtUo/oKer6NMBnAnRzaFLpTXBrn5fpZFYJ21abqrctCi7U195Q9MydZn48zF/t6k99glUGomEGi2n2niFAyD6Lyr6Jig+CuAj3OWEEAqdrBWGATxXBacBOAPQgYY1tbPA49F0My88Jm5F7DnpGnlPebxbmnosn77TctqQfLvc0dKggLrcRfdRsR+uueWXipp3iMqlyuOAEEKhk1VIFoLnhQK3Z4eReUzgLaKVqAm7XeCx5wGE3dhtfedtTe5dNN5d6FN836mx3oT6jslb0RxMZyCId7GHy0bqFz1OxV6iwOeh8gYAHCtGCKHQyargFAjOVdjzAOyDKPO8vYdbtFXXrUru1H/edalGQlxnjct0YXkz9O6oc22E3tqSlCcNmYs0n603x4eLaKPlIUzE19cB+hionAfgPh4mhBAKnaxEhgD8hQpeBujj0HH4WDMKjyu2vpSJInBp6fVuz26XaePv7pnsMxVz0Y6vq4331EbZHYipqzwStsaa48NlNCx0A5VoObVRERw9ScVeI2rOAPAnHjaEEAqdLCuiDSkfB+AvIXqBQmeIxqc82haFT016a4wxn624VXr9Ru1fcMrFSFPwsUsSQbPGXnuTe+xiQCXWZSC6QcVeLWqeAuBaHk2EEAqdLBuB8Z+ooq8H9DyIyHTReKsupcMwtOkFPht5z07jMkN0PvW1tU3y0p73rpG8RRpFbxtZ+dIc6BZW0o2y4kOpZ1Tsz0XNYwHc1Si3uwSo2KjlgBBCKPS9GH02RF/nu9UzRevRuLRE7lM1PJPE25UvXQUrcxL13ESvMz2jsWI1Eq99P1XsjeI300t9QMVeIirHGnUqxhosiWbFwlgHAKVOCKHQ90aRn62if4+w8AvEmhmicWkTfKdIfJoovKvAZ8pkl2kD72k9J52jdu1QIrYx5ryL2FWkGa1PL/XDAhP8V6qaOjflZ2GXaLIURumEEAp97xP5mWrs2wCc2hR0XNYzNal3lng3gU+n7I6P6/xic0xx+NTkOIl1kGvbWPVuYhedjdQbr/dCde35pXzlvysIFnWO4XrrQTrlwjjNoXaEEEKhr12OB/T/qdHnN4XbTeTdhphh+ub0jlG4dL+n04tbFuRrd2h+11iiXvSlOopdOhScqQ9p6yj18LUNHFS0/PnUwf4lQyNm1PqLaFmrcDIG/h0ugoJAHBqdEEKhr1VGIHgvgNfX65rKdBF5Sx96ezQeG9o1o8QVnfrdF1feM2m9+a/GLO/1YXcdxN4erWtM5J2kXs+Pt4GiPGH7HvuO3DtPePvA2/IP+Iv3A8wJyjsUl59eRHnUIpEWHvGEkJ4w3AQrF4X+lYq9GdA3QEWkIWtpROgSE7aoiQ03C6POeKKcwDSnM1VpDHVrrcRef6x12WZkL7H/pivwKp1vOotbx3U7vXr8ddEYnhfP75eWi5apF0ItNeY1/DkYAQIAhe21N0H0AI0aBRbjlhoWPPhTH7u3BJQ5IYQR+hpU+VMgeD+gp7RG3c3+8G4R+bR949q5+XyKRrolzs0yfu7Wjz5rXWmnl5C2F9CW12zUhVNpGZ7WEq23ROpojkVHs2Rs/H3KO61XLQR/G1TtW3SRcuOqVUV5h12CNg5CCIVOlpKkiv0ggDe3F4SRDgVipg5JawpfoR2y3uvraus6bZOrTD9TuXSVMDBzFvxskQ5XB9qSHycdxB41xWs4XC0u6alSn9p/3qj3LlEt+EBqQQ0vt1Y/FPh210JL1yQUpR0GD/4wQILHPiGEQl8LATmAcNazTwA4ulXc0hC3TInCW0XeqnbTiFinRuOxPvZocpXZKbh7Mtwsp2GZh9qbg9Wmil27bNO41Ltu96mvoeG7OZ4UxdERETk/mfI+udAZ6Ol9BFt/7mPswQCOx58BIWSeQQI3wXIigCID0S+q2P8VyNHx5nXp0M8d9okbtGStt8k87B9vloON9zijY794t97q9r5v1KurtvS4ywz93Qsn9va8AXTI2m+/8JAOF0Lx0rZoWbapd4VxkXU8gSrOFRGIwYLeEn0G234ZoFCycJNscieEMEJfzZwogq8o9NjWYjCtk6a0Nr9H4tL2mF3amr07SK61buqcIvGly2effdTeHKKGWBWa+HhybYvUW5ve41G6wEBhw7Us4ML4mX3dqqq4NrCP9wUHGCP3L1SU7iaB/MM+tl0WIAMD5QSuhBBG6KuWN0P094AcW884b43KY/3m8agdsWVjyzQj5/b879ZoPJ6hPiX61W6R+GJH3/OL2jtF6y3tDl2T9Fqj9LrjrQ8kXGM3nJjMB2WFQAysPsNahS7QzekDdv4mwNh9Fg4vqwkhFPqqJAPof0L0461V3OKiRlPuaDavtw5Biw0/Q4ehWh1F3lmI3ZrSV6bEu6t5agTfPj4/tqx2KkkbrmGrQGajEww8wu3XaiR5xZMWKjpXBZKDgm1XBCjU2NxOCFkYGBssrXYONpDvQfQxnQrEtGeqTzsMrWOyG6bMT94161w76W+Vb11ovIhc23dWdEqgk3iRGghEFKXA4pDHp6sDh3nJ/NZafSTbscZIlwy8Of7o0oLC/YodVwRIg+VeCSEU+mrzzdMU+h1ARqaTectQtCn95FNF3vL/aYedtYp8ZfWJL4bUm+5t9KmrQhrzpWtbedhwaVsFDMTffFpSHA8pDQARAVQPt77dpMDWeX1EC2QOMrjt4zU8/GeLPkbnhBAKffVIBsD5Kvp1AKal6Teecd0lKm8vDCMUeU9Snxqttz2mCjFAtahYf4hXPvCMtJR3WYiEUXtgtc9LOJuNMVvnE6Q7GYG/G7jzsz48AOKCETohhEJfDS4X4C0G5iNh7XATi75bh0xJS3Y7po3Kexe57J07oZnzjmiK9GaUHl/CKkqw9sS/6KsN7Of277mv1nIN4GXM/l7K/b3a3gysCmTWGWy9qobx+y2ShjInhFDoqyNOFP0XQN/ZElm3lW5tlXx9zdk2r1PkM0fpM0Tn9WZ3AcoTFiPrvdIRL896pUnrSD3Ih8AYoLQrOKis2vPmFANYCP78qTJ8AMkUm9sJIRT6ikfFflKBvxVtz1pHS5TetYl9zs3rFHnnHYFpkuRi+EAZ1j7u9QPVdYcmBvY8UGs02YsBjGdwx3dK68du9eH19zY4xEkrytsE2y42yCS4bwghFPoqkLl+GsAbWiq1qekwFWl8jvLOTexT5yPpEpVT5NNIu63ZvUPknJ8MsOnQZPHRb8wlSpPWNCrCStgU76aBrVdV+x78ZRnpod6ErkbhTKbgGgfisq2dEEKhr2STQ6GfBPQNrZnrZprIvF53vf5cpwi8WxN7MyqnyKdXeuvFTzPbHaLwi4AFaid/cLCWHXYGR7fWwuejlY0HVCeA8q6gFkDhl7WHQ0NhAgcJeBCPMieEUOhLqIJZn6oby6vYfxbI37b0h8dlHh+uFv176kQpnfvKp34qynwhMAqM1Xwc/5K+iaNemM1NjNbCUWqxlpPUkIMHryxh7C6/L5U2cHpoLrfGIllLwAnCErOEEEKhL02o3cMa9k0QfRfURDI3sTHldZmbNpk373ecgZxN7AsTpWvnTSQGyE8EWL85kX/SpwfdmtWkrbbG9gLASUDH7/SlXLS5vkFnzpnpKgo3cOHYBFQoc7IgeAAOBjACwAK4D8B2bhYKnbRRTEzMIcJzoLDPV2M/IerEZI42YUsHmUvnIWlT5jlnVD4Pnbfcb9SME0GlFECA6jO+OlzNDbvDYztrEIPmRCnR5vXLGmz9dcUVIOh1mJljExAVqLC5nfTMegDPB/BsAMcD2AdAInpuDMCVAP4WwAPcVBQ6iQic6ozxe6POusXRKsF3BKYZUWurnKVtBrW5y5wZ7AuN9YFCLQie+v7h8YOfmR3Ij9dgBLAWzWQ4KBIDgvG7auVt11RyniPBnFtuRGHUgcvofG+hD8Ah0d8KgJsAlOf5moMA3grgNQDWTbPM8wAcC+CRC/CehEJfG3h+esa4z4qFlSAB0YsFxo2Lu3UO7naZS4dm9mmqw02Jyinz3qP0JuOlGh71wr6Jky8c7KuUgwSCDptVgeSQ0Qd/WbET2330DXr+nHtjFHD9RHO8e2/sC+AEAI8AsCn63a6GUN9EUrsdwE8B7FyjB9kwgBcAOBfAkQA2x46mewF8DMBne3ztZwL4IsLm9dnwCACnA7iIv30KnQDIVgamP0upQckroJzIf11UDm2NwttLu7bLHR3GmE+Txc6ofGH1LsB4PsDBJ6VHT/vmOsfCpmpl7eh9kxCUd9vKlotLYsLNX5mLRlUsjHXgqtdrU/vTo6jsqQibW1czDwM4G8B1a+yQeguAv4sk3omDAXwGwC0Im8TnwisAfLWHz3Q4f+kUOomouuUZhO7AGv8vBXhxXNQtQ86mDE3rVP0NsXHonWVOkS+szCfzAUY2uxNnfGc9XNf0FyaqECPQoC2mVyCzweCei4vlh35bzqYyDqAozTE4h2uTUXQ+p+b2/QF8FMCL1tDm3wTgkwBOWSPfZyOA/wbwtFkuf/4chf7kHmUOAAF/7RQ6iZhM7ZnmJG3h2sRGR90vi5pmBK2mLdpGh3m3uzWzU+ZLIfNCPkA6Y4pnX7SP7T/AGyrlfRhjYDvUZjcuoAEqt32lYGqqXiolgJXCbPeHioVjXbiBN9e+82cB+C907ytdzTwGwH4AHloDFyf/h9k3gwNhH/esD1f03kQPAHv4i6fQSYRnE9OdqQHR/wQ02dpvHh9RHj02q2x2ynyxMQLk8wFcRyrPvWSf8j4npIaqpdbiMXGsBXL7Orjnp4XS3ZcUs5mUA1WFgRbndBwFybl+1McBuHQN73gHwMAaEPo35ihzAHMqPnAMwsS2XrmHv3oKndQ3it/9RGxNcK4iOC2epNax33zKsLVOMgdlvgSReb4QwBFUnn/phsJ+p6YHatWgWeun3egKuGnABihd/+G8CVQ9J2Pqy+Vn/b4KGMypRGwCwLfW+I4vASis8u9wIsLchrkylySK5Dw+XxFhfz3ZG4MXboJuv72Ot6SV4HOtUXjrlKgApmS4o6vMhTJfdJn7MEDlnMs2FDY/M93v14JpK8MogOyQq7d9LV++91fFbDbjNselQ/YIZv+fzi0R/Sk9RH2rjVGEyXGrmaXYRzfNoxXjNwB28ddPoZN6FC624y0w/rsFWBcv2Sodo+xO/eZdisRQ5osm88lCAMc15Rf+YkNh8zPSA9Zat+5Y7RA7qQVSQwb5HUH+9+8bTxiI47TESrpDMbv/rNi5jivbZy/YLXcBqK7y77AUCWdVAF/qcd1v89dPoZMWG2in20aIvhUxjTfnMkfb8LLOBVvREp2TRdt9ACYKPtL9pnDe1RtL+z0tPahqHbXTt8mYBJBOmMrv/nG8tuP+ajbT78DGulYs7Lg1FjPfgrAbRuf08/rdXrBrLl8D32Gpxv9/AmH1t7m2gPw3zwAUOpnpVyx6IQCvEXG3jQ8P67TPEJ2rMDpfgmux0aKP4QMSYy++emNln5MSQ6pqdIaUJFVF34CL239SKF7/7xO5vqQb/To0vrML03THNG+iUGMR5kHNep/eCeDHa3z3fJ9H6KyZBPDGOa7zXmBuQysJhb43sgnQV8cj76nTobZF51Oa2ruUdKXMFywsVwvsLtVw8ONSe158zYZg+FhvWBUzTqaiVpEddjC5wx+/4q9HEwok3Iy0x2LjgIwjVg2w601N2PA+92IyF67hPfQDhE3uZPb81xwugm4E8CluMgqdtGElaLvZ1wFIhBG2dhhu1iwa0902nWUOynz+LhcgqCjGyjU99pzc6LnXbDSZTc6IKiKbaxSFT1E5VAE3LTCQyi9ft8fu3lrN5vqdKBFO47t1p6jsCpvSZ74BQGD8ue7bGzG/8ccrmXfySO2J8wH8aRbR/DncVIRC7yQINbGbpAC8uqnd1pHns4rOu06DSpUvhMzLBYuiH1Sf8ObBPWd9f30CgsFusXEjYo/+GgdIpdza7z44lr/5B/n+/owbNpmjfc5V2QFIaVYRetQFY40PlWCue/nNAP68xnbT/wNwB4/WnqgAOA3A77s8vw3AMwDczU1FOA69o2QlFsPh2QLd2IjKVTqfoKeLzrtE7Gxqn7/M84UAnivls764fvzIV2YHAKTQDK6nRRXI5Dy99/LC+P+9ayyX8RzHeAJVhUizEogoYE2wIzDVOe0v61ThBkl4QQJ29s3vNQDPBfBbrI1qcT8C8AEerfNiF8KSue+JIvaDEA7/+zHCbpqd3ESEQp9duH5+V0W3Rd5zjc4p895FbgNgvOxj/QGJiWf990iw6ZTkSPfjOZR0vM1dFcj0Odh9W3ni0hftzCmQSmYMrMaHm9Wb3BWisq2R+DhLwky8npKi7wLwJAD/g3De69XKNwC8nEfsglCL5P0RhDOqPQhgBzcLodBnja5DVBVKWppUEZvnvCntuUfnpBeZVwuKPAL7yOdlx57+pRGk1pvhzrsvZu+WyFyRyjoojfkTP33hLuRHg1Suz8C2LScAGnpXs8WZ2zA0KAxqTgVukEC3aVyn4TYAjwfwSoRFZ5IA/Dm9fXh7MoANPWzqMQC/iF5jtoerAPAi0VyMtZ+1vxyMA/gjNwOh0GeJjfo9ReWpCvQ1+sk1fuZqnxo1rvBu0bkwOu/Z5PXx5QEcSPmp7x6afNw/DWQBZKaYTGPXTu2VXVWRSBsAOn7peTv9rbdURgb6HLSUgZGp6pVwWNkcP7JBYAL4bhWun+wl670C4PPRrVd+DODZPax3O4AX8sAjhEJf1WSq/QCAsls8XU0NUKe7huPnaJ2FpBmd9xSVB2XFeOBjw0GJ8Wd+baS236mpfsxU8zpu8yheTaQMAOQv+Ysdwe3/Wxzpzzn1hvWpq4vG4mq5t7frEIVvavAkuWQVSRboN+7wyCOEQl8jEToA0ZOkZRx56/C07qVc47F6p7CPSp91VC5AMW9RRuAff17/2KmfHnKS68ysksXiorYKeEkDQAqXvWpH7fpvTQ4PZlzAaGyCFo3VX28ZslZQ2J5qkCuAQHwEEsBY00uUvgBbcUnXI4RQ6CuHkpcHgMMNzJHh5CvtE6xIFHuhMREHoK3N8F361XmWnH1UbqvAaK2GwX4vf9qnhktHvSzXsYl9Rqkq4CUEgBR+8bqd1T98dWJoIO1CnNbmeUAgovHacHUp3wXRbb3tPUHg+KhqCalqDliuOH11k4tuA1GrTIBw5ruJ6BZwE60IMrH9lEY4UGQ8uk1w81DoyxQYCgAcAcBpVP3UGUKYWTS3U+azl3mxYFFGEBx9Rnbs1E8OS/9h7gjmWDdBIpk7rgGAwi9eu7P6uy+ODw2mXBhXYbume8Xz3C0c9e5M1NLae3QdXezxAJgNDsIpSp8C4EiEc4MfBKAf4RSzdQIAZYSzkt2GcMrQawBcuZfIYxjAgdF22RN9f7vEn+EYhGPgj0I4f/sjAAxF+6l+tPvRxdfdCJP5bgRwCWY3Z3sSwGYAm6LXuQfM7KfQ54pRIwocVe9DnXqynzK7+QzqFgZmsxR5UAUmaj6GRtzJZ3x4uHzMK3MZANm5ROPxPWUcAwCTl71qV+3ar44PD6VcGK9Dslz0/3jArs2p2e4O7/d+vrSwgACOdZej2X01cCKAFwN4QSTw2Yg/C+Dw6Pac6PExhGPfvwPgp2tsGx0C4DwAZwJ4VBQN17kTwNsAXLTIn+GI6DOcA+C4WTpmEMAJ0Q0IJ575FcKJZL6JqfXnzwFwNoBnIZyFsJ7PUQTwHwD+dhkuXij01YqGB9Hh0/WK15vVFRpNzDLbiJxhWreNXigGCIDacS/MTZzysSGTO8AZxjySs4wRABi/9Lyd/p++PTEylHDheDJleFq3+LzepWIluLmcmJzf1xOFG3hI1fq4r1t5GsLqeM9eoNcbBHBBdLsGwIcB/HCVb6MBAP8E4HVtrRRxDou+59EAbl2Ez/BYAG+KZD7fhEk32u9PQ1gs5xMIR3KcCuCfo/fqRAbA6xFWx/sEgAJ/PhT6LEJFXR8180wV8QzB1XT955R556i8WlAUEGDfIxITJ79vsHroizJZhH1w83rd2rgd/ckLdgS3/qKwbjjpQbx4AhxiJV61JUqvCzjWCvNH0Xmew8Jqc7BSg2MTUNnrA4wjAbwPwLmL+B4nI5wU5hKEteRvXIXb6WQAX4+EPRvOXmChb0Y4i9urFun7HRDJ+R+i95oNL4ki/F/xDEqhz+Lcq30CGZlZwVMT4sjshWt9YKLiI51wCqe+fah44oX9nknIyLw2ZNRVnb8/GLvo2dvx4E2ldSNpD1pPgOt0XVa/ChNtHcIWLvuwQu9doOMKvgng2r2+B+bvEFY885bo/c4EcEYUYa6mGcmeCODqOa4zsoDvfwGAf0PYL77YbJ7DsgmEuQOEQp/F0eJn0jWnklGx3eutz/GMTNXHhKtAoRDAAtUjn53NP/6fB3XkOG8A3ZsT5/Ly/o5rq+MXP2dHcnRbLTec88JdpZgShXfaR60Z7goAN2HB5pgW1JwKPOvBqBPrsd9ryAL4UhRhLcORh08i7Pf9q1WwrfoAfK+H9Rai6ccD8BkAr1mh26YGjmyg0GeLY52k74jXPuOWop5mLXOqh8mEuGZUXi5YlGF106HJice9d8A//PxMBvNsXo9Rveu7xdHLzt/VV6oFmcGc2zLGvNsOa+0zr58VGzvthgX7/ioIJEBgfDj+XpcctxFh1brHLvPneFX0WZ6HuZXSXWqeE33OuTLfg2oIYdneJ/GMRaGvFeY2C4cy/p5J5PV+8oFBt3jSPwyUHvP3/a6bkeEFbLwoXPu+idL/vWd0UIBkX4vMO5zrpK2ATPR/bdudqrgWCyheAeCbKjxJoof67quV/QBcgdn3Ay82ZyHMBn/2Ct5mm5fhPfcF8HOEiXWEQl8bBCaoKHT2TTqic5w+de8RuV9S5G2AlGNKj31Nf+nEt/VL30FuPxaw/zQo69jlr9od3PA/k8M5cY2bmTp8rXNEri395/ElxCiCqqqbz17jwCxo87gCqEHhZvYKpw9EkjhshX2uswB8GcCrV+ppaInfb4gyp9DXJFW3WBZIsTnGvD6AqX5Pu06I2vn0vXdJPS5yD1J+5Itzhce+vR/rj09kUZ+vfGHwd1xbnbjspbvMw3dURwZSHozTvWDMTP3ntv68AEENUIu7vPXBAwjsgu5CFYUJFCgnwiuPtX14XISw8MhK5K8QDm37ygr8bEt9mfdjypxCX5tCguQRFqjoruO9prV07iIv2AAupHLUc7OF4/+hz+73pFQGPZRsnYHSLV/KT175d6O5SjnIDGbcsLm8scPairfOsv/cRrFRaTLA4942ePnRr+5DYZu/oM71BoDJu4CrzylDRGDSa/aQ+DeEFd9WMp+PItP79+Kf7lcRZtQTCn0NorIbwMPtzbA9h1JrXP4igF9U5DWMyI84K1s8/s19dvPTU2nMocrbrMPyvI7+4jW77Q3fzI+kYZy+nAu1ncMa7RTwtI0/rz+vAGCA0liAoYM8POqNfVf2bU4gu8/C/kzcFLD+kcA9Z/i499IaMnOraLtaOA3h8LT5cj/CkqG3AtiFMMM5jbBf/nEAjsdMs+7NcH0F4N+jz7s3cj6AV/CkT6Gv4QgdDytwT0eFt8i5ngdvZtT9mmt4j8Z71wqKPAIkw4i8+Oi/6ws2P3VxRA6g8sD/lid+8fo9yR13V4f6Ew4cTxoyn/mqSTuOP9d4gpxVVNXiiAv6SzLgX/PgdWXIAvtWLTDwSMHAY4Dg0jXZ3p5EWAxlPnwDYWnQn2P6oVgHA3gpgDcCWN/jez0TwNMB/GIvO9WNIMwjWGhGEU7IUkY4/K4PHDdOoS9fhG58iN7WLoh6/3l82JpMEUa9d31t953XChZ5BMjCKR334lz52NfndL8npVJY+Kb1OuNXv2Wsdu3HxnMKpIfiTewdL586/b9b9B5hgPKYxfqDEjjipZk/lncF94sBxCzwfhRAfcAv6Fo9Qt4HYEOP614J4O0Afj/L5e8F8H4AXwTw8Sji7IUP7IVC/wIWZshoHsD3EVZuuwbAfQAqCBP7vOiccAjCev0nIqxmtwGEQl8Sn4sFoPfKlIi8U7QuU+XddZ1VLnkLVMoWRQQYTHr5E1+Sqzzy9TmzzwmJNBY22a0lKn/4/yqTV/7dqLvlutJIn7iSyMaj8jZBz6PirvpARa096tV9pv8g93eF+x24A1iU7pJs1sCRMhT+Wrvw2wzgrT2u+yn03ky/I4rUb0BYv32unBzdrtlLTnOPA/DC+f42AXwouph6uNu1fxSt/ym6fSkS/IsR1mU/gcah0BeVqIzrzQq7DcDGsFlWoi717jH5Gt0YgA8UKwFq0GDdRq9w4sv7K0e/Ouf0H+IudNZ6C0FZJ665cLz6h49NZGuw6eG0BzHoKPPprRuL0qfUb4/uG0Vh3Md+xyZrR7wsmyxut1cFdnESH7w+we4bfGz5to/U2jt23tXjFcpHEM4WNl8+gnDykA/2sO5f7UVC/9A8178G4ZC/m3tYtz5r2s8QTquaBqHQFzlOLwC4EdCNQDwK19i9bipvbZZvjcxXT5QeVBUFP4AD8Tc+Olk48oJs9ZhXZN3EoFmQMq3T/eDv/3m5+Os3jzoP3lIZycGRTNaFarcm9mkULl0a3aX5PAD4ZQWA2qPflnNTQ2bS3+1c5mVl1u83F5L9An9HgOrYmmtyHwHwyh7Wu3SBZB6X1UkIq8HNhbMQ9v9X1vjJ7XgAT53H+t8F8KIF+BwWnAaVQl9sbHSMicpvIHpaXOVSzwbTtihdZpjzXFbHkGMBUC5aVGCRgVM66oxs+fBXZvWwF2Q8CEaARU3JDia3BBO/e8+Yvek/8/0KJIYybmPbzShwmSlS7xLPC5AvBTjqeZnCwc9LDxYeCn5ujJYX7fiaEEhG4WWAWnFNKf0vMPeM8zLCSUAWmr8GcPocW5A2Ang8wn78tcxr57HuTxZI5ogic5bZpNAXl0ytD6IGvqldVUnkw/nOVTC1t7yuBRPTffRX0Dq910qWeDTzWaESQKF2aKNXeNQL+ipHvzqn6x7lZbA4GevtV1H5P310svyHfx5Pj0742T7jwE1HEfKMjtbuVyczNLeLURRHLfrXu6UT3t2f8MsKG+DHahcvcHA9g93X+6iUAeOsqZ/Oi3tY51MIh6MtNDsAfBNzH5J10hoXehK9953fh/n3uxMKfWmpOdWwyIjYP0BlO6KMTBVMLevdVdydZb5iFB81NJQLFlVYuDCVA05OlQ97acY/7JyMm9nk9GF+43tnS2nLJaXC79494Wy5rjSUhHGG5ti83i725v91xub2oArUYP1T3jFUHj7GHRq7s+a7CeeSxfzCqRGDh35skc9b9GfNWqlRsC+AJ/Sw3ucW8TN9twehH7fGT29PATDc47ovx9rvjqDQ1xq+UwnFq5IXyFUAXhTG3YhF4YjuxQTdoaZ7Sz96o1l++bQuEo4dL8PCQnVoo5c/+oxc9agLstj3KclE9GNfig9XGbu9Nvm7907g1m8VchaaGphl83q7xKfmKsb7zmP7pi2eFwEmCz4OOyNTOOrVmXT+IR9u2lzheLJjsSSrCrgQJNfLXHoIVoso5todczmALYv4mX6BMAFrLkMpD13jp7en97je/wK4inag0FcdxdH49B36I9fgRalBB7CINakrVJtjzrWt1nvXZvdlqBpXL8lathY1KHKOk3/Ek9O1Q1+SCQ46M+1l93X6sLhJbi0NIOWdduK6j47bGz+Tz+SLQbbPc+AkzCyb12cTo8fvadu9elY7UBwLMLSfV3jixwaMX9aUWsBx5SLYxZup3DhAtaIoPaRYW63tOKmHdW5D2Pq1GOchRdhHuwvAAXNYb5/owmStJmv1OkzsIzQDhb4qedRr+hr3vZxctuWy4uiOm6tDuWEPsLEoXBRQxIa0dTqnTM12b3900SLxYlj1LEpwK2x+bMo/+Jx07cBnpdz1j0kkECYMLZVX/FpeJ2/4zKR/wycnU7u31fqycDDYc/N6TNtzSYaTcNtUigEstHbKRwer/Yc4g+XxAKUdweRv3rrnuwgA4y3OvhFPEeQF5RvSyKSctRSi9zIBy8sBvGSRzkM2OjLmmv+RRljZbHwNntqSAI7tYb0HsfcV3aHQ1wqP/9eBxv1Ev9l5+AXp713y/F2v3n1vDf2DHqTjdKlRM3yj2Mx0CloEWUSRf62oqMGiDIssnMLGY5PBwS9IV/Z/Wsrb90lJB+F0lt4Sbs4gqOjETZ/P+9d/ajK1497qYBpGpq/0Nvd4vOWx9qFq8WQ4AQJfUara4JQLByYe8aL04OT9NUlvEtzyucKP7v6/0s40nEW71LJQODAYTKXDS6m14XMPYSWwuZJbod8lvUaFfgB6K49LmVPoq5fynmZrW3m3Rf/B3k/P+OHIq694xWjpgT9V0n1JD15GUG+aDYeyNSU/m2b3BRnCJkBQVgRBvU8c2pdyCvsdkwoOPidd2/dJSbPvk5IJhHWUk0u8Gf2grJM3fSHv3/S5ycS2O6sjCRgzlHahsjAea4/OO03E0j48TVQxUfD1mHOy4ye8pz+Tf8h3MhsN7rukiNv+J//9wbQLJyVQXRzTKgBXHZja4oxxXyYGEU6WslYI1uipbf8e17uRVqDQVy2O02yFFgGqu/WS/gO9radftG79H947OXrLf+QzpYpN5jIOTKIudumSHDddA/scovUoAg8qChsoKlBUo6b0vvWOc+iTM+ObnphMH3Bmqjx0hFcXeGoZNl+1vNMWbvly3r/ly/nEtvuqI0mIGUi5gIMFlNjM0XlrslzYbz4+5mPz8anCqV8cSlUnbFqMojxm8Yd/yj/o2exlGdeF1hbPtAqFo84032HVCj21Rr5LHsCeNXpqW9fjeltpBQp99R71m/vaXVrb9VD+K4Gt/b9TPz+UOeisdPGGT+crD11VSQVFm8iICycNOI7ERqO3a3zq/el0rhawNYVaINAwAldAMzDF9JCTOPBxidENJydSG05OVjY9MZn0+qQ+zGy5ZjWqjN/tF2/5Qj649auF5K491cEUHBlMuc3c52Xxl0bjzQUTYzWsO8jLn3XxuiDRL7mJ+3z0HeoEv33XqLP1hsoP12X7CosdNYfJlLpaShTMlr419PO/Yw1H6L3Wk5igFSj0Vcueh/NtJ2HAWvvvQR4XTtxXSx50dip5wGmp4v2XVkr3/LBc2HZFJZnfbk0FQcqFQQoOTCKajU3CjPj2IW6qGp42ojO7BoCPsP/bh8KBBCk4FS8l3sABbnnTKcl832ZneN+npsbXHecNJIdNNtp/yz0tYWnbtdXyLV/K485vFBLjFT+bgYOhtFevt7NIksaMze31jS0GyI/7yA44+TN/uK7St78zvOf2KrIHunjwipK94eOTTjpp/rOSLCxyM3j44qlabjkGOywmiTX08/8Zz/ddDlxCoa9GqqXalMeMI/e7nrk4CPR54/f48LImc8g5aRx6brY0focf7PhdLb/jdzXkHwjG99zo95W2BykEUguqVm3YCC/1yt0GogZQAwPjQETgJvoN1h3ijA0c7lUy681AeoMjG5+Q2D10pDeYHDaem5ZMdOLcdwVsIgsgv+XSUvXmL+fNPT8spYuw6SwMhrJe8xSwpKeBDs3tUIgAhfEAiaQUzvzBusr6R3sjo/fUkBgSlEeD4m/eMpqp1vTavmHnOrWLW1tdRWGsC9d6sTnY1wRr5csEAP5rDZ/aaj2uN0ArUOirFtthli21ClV8GMDzAEVQUUxs8eElTTqzr8ERF2Ryx15g/GqgyfwW69Qm1fcLGK/stn55lzV+EY76EBGBm5IgOeQE6WGjyRHjJLKm38mYVHofJ+F4MNF+SaK1IMZK6KP0awUt3P39YvWWLxScLb8t9QXQZBYOhqPhZ4t/ap99dC4CFCcCiKB4+nfWVQ58WmpkzwNViAOk1pnqVX+zx3/w+goGB71Pq10qJyl07QU8+TXyPT4EYPsaPrUVelxvE61Aoa/ey3S/W00J+a0xuFZVT1SrEEcQ+IrKmEVtXGEc47ppGcwd4MBxBQ7MPiZseG+7dWWl9kWW9vy5Vr79m0W96xtFd/uWyrCBOBnXwEnKvMaRL1Z0Xpc5RItnfHtd+fDnZIb2bK3C+orc/g5u+4984YYvTg5ls852CL6zNF/Awg1SEDVQWVN1S8ai6HY118r5E4B3r/FT244e13skrUChr1q8ZPfNoqofCGr2YrUKNWFyk1qBOmG/eFAGyrUAxhgYJ5yFTQxgjIFI2J8rEt6HCIwJ/woiCzX/LHtDBYD8/ZeUard+tYB7Ly0nJ4t+LgGD/rQbzku+5CKfXXQuBihO+ICgeMZ31pWPfGFmaGxbTYKKRWZfBzv+WBn71T+MpowAiaT5itqlq08ta3NyqT1RZLvvKv38fwRwNtb+VJ7397je02gFCn3VktvgdjsbA8CPygX/tspocKQNLEQMVMJsdBVAo0HWquFjYRFJifpMozBSFKLRhKwa1YYXgWhY7z36s0yhLkpjd9Yqd32/ZO/+dtF7+PpKfwB4KZhGVbfwwmbpP1q7vDvOeS5AYcKH60r+jO+NVA5/bmZodHtV/LIiNeKgOm6LV7521CmNB+nsiKnZAF9YCskqFKKmsd/XGCUA9/Yg9P8DcC2WJ6nORLdrAXwDe8ekIw8BeBhzb0I/COHEO7+hHSj0Vce2a8tdonOEpV9dvHfwSPdbthROOyoSClkjkUuL3MMovVGoxEpjeYmJsSH12HstodR9v6TFBy4v1+787yLu+2kpMZH3cy5E0ikHxsGyN6tr60VVx2dFgPFJH7lhM3nW99dXDnhKcnhsR83YKuD1CUwS1Ssv2FN78E/lgf4hAwTyLQAPLEWfdpgQ58Cou9YS4urcBuCJc1znDgBv5hlnyagCuAm99Ym/iUKn0Fclv3rjaPcTc6CoTeq3j3519u+Pf1ff4yq7FH5eI0lPjdJFI5lHkThEwsjdaX2s5aphaUyuAPI7/lCt3vnNIu67tOTsuLU6GECdNBwMRKVZlyca76Jz6RKdR1dGo5M+1h3oTj7nR+sr64/zhsd31IytKSShSI84lV+/Zc/krRfnB/v6TFQ1Dh9ZysHgomYt/2yuBfCqOa7zokgUHOe8tPvptB7WOxdhX/rN3IQU+qqisKW7wcQAfhH4zT9N/Etxd3DR4z8waBP9YkrbQxGLAFYUxobSsQIYRRi1G2mWgbVhsZNG1G+WpOk9AFDcfVOtdvf3irj/8rJs+02lrwLruTCSTTsNv62cGLLT9KhNmYsogqpivOLjgMcmJ86+aL327eeMjG+vibUAHKB/g1v946cnJn//sfGBdNK4xgPU4hIFblqqb6oI4Nj0WkyIq/PzHtbJAng1gI/xrLNkXAbgH3tc9z/R+2xthEJfrq1ip40VnX4gWZGL//iZiT+N3eYff8rHhybWHZvMlnZYJygqjITzpiui5nYA1oRirwtdFFC1kDA7bmrT+8JJvWRrqrtuqhXu/X7JffDKst3+m2pfCYFjIE464SDhrpbIsTURTgSoFBQFW7PHndu35xn/MZxKZCU3scOPfK/o3+gGf/6fyfwv/3b3oOeI62XDFhOB/L+l/ewCszYT4urcA+C6Hk747wDwaYTNwWuZlXKNfDXCUq69JDA+BsBnAbyekqDQV88vz8xc+dFJCbKe86Z7Li9etfuZNfcxbx0YP/oVOS97kNNXGVUEJRtmv5uoaT0ytqoAYqE2kqhpirybuecodR9AqbzbYuuvKqWHf11JPnBZWXfdUu0vwXouxKRdgz7PXQWlR7XL9KgKMUBh0kcArT71/SMTJ184kKkhyIQyV6goBja69o6LCxM/e+munAHc1ICBVQsAP9Mws3lpvoVYONaDY721Gp3X+WYPQl8H4HMA/mqNn1ZWSjlZG+2nf+hx/b8BsBPAexfgsxTBKnQU+lLEUrO53jZGftU/bH5S3B48+4q37End+c1i/uhX5PYcdGbaGzw4kVAgWZsEECg0EFgbDWOTMEkKjaQ5APW+dkxtep9B6mUAQW1SZfdN1fEHf1Hp2/nHanHrVZWB/GjglhCk03CQdAQDCXcV1Q/vInMJT41jhRr6R9zJ074yUnvEczMD5bLvVfK2sd7gBlfvvKQw+dMX7sxY1URm2MDaMM/BqLlwab+LaZT+XeN8HWFxlrmeV14F4BoA/74En7EfwEaEmfUPYOmmSd1nBe2nL8xD6ADwHoTTsM43Uk/RQRT6ilKOKl6fHJFnp3xjHr6u3L/1uoq/z6HJ0v6npcsHPDNV2OeEZDK7yTVp13EASfhQ2KDppvo4dYlU3jqEStoj7woAJ6ioKW4Pdm29qtI3uSUIdlxbqWz/bXWouNP25eHnXEguBQdJT5BOeGvnGtgA1aJFPvD1kCekx5/1jRE7eEhiqJCvSlDVxpy0A/s49q5LihM/fv7OVOBrMjPsQK2Niu/KxQibhpf2hxYkwgRJWdNa3xlJ/ZU9rPvl6Pj+xiJ8ro0AXgzgdITDr/qiH9cogI8D+MASbJtTABwG4M4VsJ/uAvBDAM+fx2v8DYDjAbwTwFU9rP9iABdi6ad1ptD3Njx/9lVWBXJ/YPwP+E71wsywA/hwR++q9W27q4qbPzdZHDjIc/Y5MTm+7rhEKrvJtSPHJMZy+7vGy5p+42jK8YwaAxUThelWBZCq+pqvjmt1ckuA8bv8wfIuq6WddnTntdX0nj/XBmuTNjcxESSqsMkEDBIQGJHEUNpDy8wfq9IfnaPz/GQAha086R2Dk6d8cDAFSC4/Vg3L8loFjGJgxAluv7gw+ZMX7kj5vqayQ1FkHr2mUXkbj/BF5X09Cr0e4R8aRYALwdEAXgfg5QByHZ4fAvB+hN0vlyzydkkD+DGAlwL4wwrYT++ap9AB4PEArgTwIwDfirbhdC0exwM4A8B5AI7lT4VCXxKSfnr2QlcHVaf0nqpT+UujeqAYQXJQkIJBUEZm/D4fe+7z96l9N48ETC3b56ZTw44xnjjGCLysWMc14bxrARy/CFdrMGo16ZfglHdZlPzAqUE9B2azC4EbxvH9mYSDnOdMlfaqDgJbZS4GCKrAeKWGdQd4k0//zPrqwWdn+334ifJoAERFfcQF+gfd2s3fyucvecmOjCqS2SEDq5HKBRDIVxGOfV66byMWjnXhWnet95/X2YIwye2NPa7/bgCnIuyjvbLH1zgrEueLgNn0n+G0OQh9Pp1WRyAcNva1aPssZw382xA2vb92AV7rOdFtd/T7ujW6H0StIQdEF1ePoF0o9CWnmJic62nbOtZ5nYq9JOwgD6XkJA3cZBTHQ6C+eLWCHahM2th5QRxENbCl2fDuCuAKAEcMsim30Sw/5Xyyxlpwte3MWZy0qMJWj/uL3OTTPjvspIbc4XK5KkEFgCisDzgZIJ1xKn/4wsTE5a/bNegAXjqSeX3aNwUqRuXty/Ot6jX8V9XOmo+43hUJdajH9U8FcAWAyxEmcP0a0zdVr0PYlP5kAM+Novy5UFukZbvx8uh1XrPM++2tCMeXjyzQe49EUfvjaREKfcXgm7n8ZrXe930poN9V2HMRDVCqJ75J2NcOcQA3Fw5Zqy8TPt/UeVglpUPNb0XLfOprE21c4gRVi8lKgIF93PyzPjRcOuoVfVlAM8WJWkOLNlAkhwzE0cqv3jk68dsPjQ0mjHjJAUGgDZFDRSHqvF/U2bXUUlUF3MBbjTtvPs0JeYRZ69+f52d4RnQrR5HfPQjLlxajc9dGhP3SByJM0uqVrXNYdqGK4DwfwBuw8MP1gjnup5cCuHSVnSgEa/1USKEvHF7Qa2lpeV3g1J6pRgdhm0ecIiz3inod70YUH5WBrUs/tlz0r6boJKo+1/L42pK5Ao3haBZaPe6lucknfXRIshvckVoQmFoxmlneAjawyI4YVEo2f/nLdvs3fXdyOOMZx8sB1obRe9jUrhDIVlH58HLMvWHUwNhV+TObnOf6PwDwHwBesQCfJQXguOi2GMyl+tk9kYTnW3/eIuxXX2ihF+e4/M8A/CuAt6+iY7OGvaP2PoW+EKRq2R4vG83uohl/oy+1b4g40XhoRBG5QMWGlcKASNzRxWZXqccvQ5tSX3uxetjHXStYFBBgw/6JiSd8aLB2+EtyGcCmywU/SmBXWBuqv2/Yxe77qqM/+8td5r6ri4N9WQfGi56XeKlYAMDfQWxtqechV2Ph+AkYNcuZ3d7rb/yBBXjvV0YSXsnVxUYR9mvPlvsB3I75J3UVMX0feq/Vnh7uYZ13IOzff94qOWFsA7CLplq4g2ZNo6I93awESNYy/+VY9yIrQTPRXGJJ59JsCm5EkY37aHmudYaxpvjaJw5dzYgogppirOBDXS0/8S2Du8+7fpMe/pLcsB/46UoxiFomLAILOEkgN+D6d19WHP3Oydvc+68uDQwMuBAvrKDb7DOv95/jKgDf03it/aW6IZwqd5npNZK5aYHe/8wFujhYLH6McD73ufCjBZJSMEME3ws39rjeOeitfO9ycEvUUkIo9FlIRk3PNy9IwrHeKwHsaQq7OWwK0Fapx56Jizue6a1om/d7DUhdoglVJgoBCrWgdtRzs3v+4rp9C6d8ZDiXGjYD1XJNgoo2ZrDTAMgOGKRSpnTtx8bGLjp9e3pyu9/XP+CEW6jeZx5ragcUovLXooJluVkD108sd2vK1T2ud9kCvf8OhPNpP7RCD8WP9LDOVxbgxzfT0LVexPzQPC7ENLr4+tEqOH1chfl3CVHoewtVr9jzrZTIw0ow6ljnZS1RuLTOElZvglWJSV1a5/yuD7dCm9JXtdSjdJZSIcBoqRZsOjY5+vwfbBg7+6J9EuuOS4zUakGyWgka07Vaq4CjyA64KI3b8R+9aGfp52/ZPSiCVHbQRGFMPfkt9h7hxn0/ILc3c2iW47bs/Dvm3k97wzwivU7chXBq1ZU2U9dne/xM9wL4xDzf+yczPH8FgLt7eM359Mn7CEcJfHKJtv9FCJv758LoKmpJWIZgVFlKt51PDN8yz40aDVMT/bRC39DMZpfGc6FwTOO+xLPbY5nvzcfQvB+3o3YZzrYCRS4CVPIWBfgYGUlMPObtfdXj39yfEFf6rFoJKuFFjbXh2HIbKBL9Ahemdt/PixOXv263t/3ucn9/1oFxJazLLq0tH7ELo7uNmkOX8ysrFKladiXUcH8fgLlMRnMegG8vwucYRDhj13NWwBH5W4TD3Pwe109GFwO9HGN3AzhyFu99HsJhe7Pl2AW8aHoJgM8jLJW7WDwZ4ZDECYTj1WfbovI2AHhNYTNlRaHPRugL85uIRHsDgOPqkhaY1qFpGpuHq4vUG6ruOKRt5UtdBKgVFJPw0SdO/tg39lVOeGe/m9no5AA4fjWIZpsLK75ZG7YdpdIGAezkby4cq/zun8dyFprK9RvYqLleYzkIYYuHbXRnGOueJDC/X86jW6FI+mk41lnukq8ewj7H2ZwBr0dY0WsxuRBhhbbl4tsAXob5Z0ofFG2vgTmuN5cLpl8BeNIslvsOwnKqC8khAD6K+VeU68RPATw7un9BdKE3E6XoGN5DoVPoyyB0gag5UMXeASARRuFR8Zi4sFUQH4fejODbpS6NzHhpv3RYgVIXAfySYtIGSMMUjzw/UzrhnQNm+BgvB8ALrIX62hiOZ23YV57ICQyMv/W3pfEr37THvff3xf6s40giJ41iMfE8hDD61Vj3Bf7VqHnHcn9/hSLl5+AEzkqo4X4CZldy9BgAf16Cz/N4hBO5PHkJt8HvotaKhSzzeizCoV+znY70fxHWlJ8tG6L9MTzNMhORfHcv0nY7C2GxoCcs0Os9AOBRCJvP6/wHwoI70/HyuPgpdAp9VnxyaGHOZ42500RfoLDfa0be3SQujSFuq1rqAgQlRd4GSMGUDn1Bpnz8W/uw8aRkGkBKYRHUog0UlWa1ViEOkEi4qJX9iWveN1a99oPj2RpsOpd1AKctibBDU7uKQoA/A3KMwi57doFCka31wwlWzLSpMzXh/iWA/1riz/QyhE2oRy/ie1yBsPn4u4v0+vsjTJR75gzLbYlaP0bn+PrHRZF6t5aAU6PnF5vnRdH0c9F7/tWN0fr3dXjuJ9HFQ8c4C8Dfxx+g0Cn0WQr91oU/uYt+WKFvbTazzyT15jSuEsv2WtFSF8AvKgoaIA1TesTzM+VH/32fbDolmQKQAhSBH4nYNmWuUCSSBoCU7vppvvibd405D95Y7s+KY7w+QVPO9eZ1O3XEQLgRAwWOAfT2lXAcKRSZWh+cILGS6rifhTDp6RFtEdObEBaDWaZLQFyAsGrZMxboNW+NIudvYm7jzOd7wfQaAE/t8NxvEDaJP9jjaz8SYQ34+Jj+WxBOPvPrJd5fByLMgzgpamk5ZJb7438AfBDTD9f7PFrry5cQdtF8vH1BCp1CnxVfzC3ssFkBYKEoe/nL1dinh0PcIiH3EKk3VD6N1ONLLsXZuFpUFBAgZ5zCYedlyse+sU82npzI1EVug7Bp3daj8qiZPZEUAMbfc3slf837xvTm/8nnAPVyOQcwgKptZq83+sgRa2pvju0XNa9V0S8qAqyErocVKnQgTOh6EZrN6z/A8k4UEueoSBYnADgRYT/1TFQRFnu5GWGG/s+jv8EyfYcjADwWwMHh8Y/fIRzvvhC8AMDjAPwJYb/5ch9YKQCbogvE/RF2DWQQzk9RiC4Wb4z2z2z3x+MRdkuMIZzmtVM0T6FT6LPjy5mFHTJbrwFXSkz2Bca/USAHNWWOmNSb0fu8pR5ZT9ofW2CRl4oWFVgd6HMLR5yfLT7yb3Jm5Fgvi7CsZTjsLDrGrI3GlFvATQJGHFQmapN//Nhk9bp/HU9NVPxsn+fATSPWV17/KrZl6F9D5o0hgfJdY82LEIvkl13oonBtAgk/DQV/Zz2QQdg3vX/0dyC6GPER1nffhbBy2w6EY7AtN9neA4U+FZZ+XcJ4TSCTRsxZlQl7vQbWSw05gJVo8pB6ZTGBqkaTuwgkmrlN2krEol4oNl4XPvZe0XyhdZdCFqhcrAhgA6BYDhBA7cj+XuGx5/dXjntdH3IHOH2hyKNMdcSicQXUKowDOAkHgC3c8rWJ8rUfGHcevrs8lIYxQ/0uVDWSOdpkjq4yV+AOo/JSLOLFS+8xOh0zD4oIx7DfxU1BCIXeE/nU6AK/YjgpixWLain4835PTj/fH5efbL2ugtyAC2MiOXeTen22tq5SR2M2tma0rk0Dh16N1ulNeCJAtWBRgoULqe13YrJ4+EuzwZEvyTqpdWYAgKeRvOMiB8Lx5MYB3KQDQIv3Xpov/uGDE+beXxf7HcAb6HOjVdqHocX7DhRtpXnqXyMw1nmBQKor70gyYO0mQgiFvozUnMVxg6ggX6phv6cO/fT4vx567Y/P2faFLVeXkXZdJPsNwjopOlXqjVnZmnJtSn3qbG5To/VwpblG6yKAX1aUA4sAiv5+d/LQZ2WqR74ihwPPSCUQFp0QtW016+pRuQWMB3iuAwDFrVcXi9d9ZELu/FEhF0BTuYwDcVqL4LbLvGV4Wqyka6OCnspLBObmlVsxb1XOhU4IodDXBkYXL6oyEJS2Bxhcn/jiGd/d54A/fWzsXTd8sqATe3zJZh04CQPY7lJvTK3akDqaEpdI1FETfGssri3ROhpLtC5Vl3glsKhBkYJTPODkVO2QczP+wWen3cHD3Ayi/nFVjbUMoKV53fUapU+LW68ulW741KTe8d1CtoIgnU06cBJhgtysZd54XGNjuuVfBPKdlSzLMCOfze6EEAp9WSjs9hfttfOooTIZoGB9BFX9xxMu7D9w31OT59/82WLhvp+VPVuwiXTKgZeKZF6ftUtnKfXYfOuN6L1DtF4Xe32SlGpR4UNRhUUKTnHTccnggGenSwednvI2PSnpIizb6YRDzjrMAqdh0ltT5FrccmmxfNMXJ3HPxcVsGUEqk3DQn6z3kyOW5DYXmTfe8SKj8o91aa5UAlODNd5KzHQnhFDoa599j88s2mvnRhMYOigJBw7EBvD36Ev3fWJ6/foTEqdt/WV17PavF0sPXF5JFMpBOgUHXlrgJuN97B2kHlqtMZ866v3qjWg9vC+oJ7Up/FI4uKsKCwtgIO1MbDgqiQPPSZf3fXwyuflpKQEwhLBsKFr6x2MSrwf4xjEwDoKgZgt3fDfv//nLefeBK8u5GmwikzAxkTcnqmnKPC5qbZ1lTmLToTYj8+uMygt5pBJCSBMOW1sB+DVrdjww9kt30J4Ka8rbf1urbvlxKXj4ympi9E7fVKDpBAxcSChOT+C4Ema4t9V6j9+3vkKrYdO2hSCIInAXUuvPuqXsJie16cmp3RtOTPTt95RkaehILweIAZAEmlOXtgf49Ycct9GsXi7sqJVu/3rBv+XrhcS2m8pZgbiZlIHxmk38zXneu8ncTiPzxuP3i5pHG8joahgKpgKkamlG6IQsMBy2RqGvWB68fbdXC2qX5zYlnmyMwLhSLW2z1R2/r/m7rq/J7utrtdE/+0N+HqXqmDUVaNICTnNEenzuUIWBsR5MJZ0xvpc1rtcn3rpHJ3YOH5Pw+g5wchsfnxwdPMwddhOODQUOUy8Ao83u9haBA4C4gAkztxVAaetvSpXbvlbQu79X9PaM1jIexMmkDeA2Rd74/5Rs9bnJHMAeqJwA4D5Z6bPLNYRuwxnXKHRCKHQKfe/goS07sfvmmuePmksOfE7iGbUiYMtAZh8HXsZUyrusrY6qU9mto+N3+k7+gWDAL0BgUdZAqhqoGkfE8cQTIxkvZzS32ZkYONQr5/Z304mcDKT7nRLgGERjxes11G0NzSZ6iV8WRPcdwDGxaHxXrXTP90rBHd8qOA9eVU6XYFMZGCQyBjCtg8uaMm/tL4/XYge69ZnH7quUVOxJvqndtFpkXhd6tjyERJCClYAHOiEU+qLBPvQVgtdnUB1F7RcX7Hrmka9OfeeEfxg8N3ugg+LDAdQPkm5K4A0aZDY6G/Y50YPrGDgwFkACgCMQNRAJ9Vv/q8PRpKJQANWazWotjBLFoBGGC6SZ+V63uCdwDRCNoy5XC371/p9V/Ht+WtT7f1xK7d5VSxqIm3ENBlNuM+JuqqxN5jGBC9qi9JZpV9peS6HQiqPu0wLRmzgCjBBCKPSVHckFQHLQwKQV13+p/KJtv9jz3498c/olj3huxk/v60hltzrVCYta3sIYgRgDMTBGJGEcgRhAxERBtsCYMNoWif6aWMFYEWgAiIkS24xCwmZ+OMYAEB+wtjQWFB78eVEeuLJcu/+Scnr3fdVMDZrKwKA/48A4EvWxTyfy1kebddnjEXjM0XH5h1F82cA8DcA1PEoIIYRCXx1St4CbFQwGHsbuDs7/5RtGy3d8vfjKw87LFvZ/ZsoOHOylnYS41TFFULZhpruGBazFCsTYMPKGgdVQ4mo0rBWvdbFr9FfgJAWu1AWuNlDrb7u+XNxxTSW59Ypydetvq6nRB3ynBjuYgkE6aZBLRGVcgUaJ1ikij8m8nvjWGpWjJWs9qvTenM9coqFoigmjzukAfsujgxBCKPRVZvUwas0MGiQD91UP/76688HfV94+cqBnNz89NbbvKanE+uOTldxmp89NiXFTBsYVBwpRP4q8o75w44TZ8AYCJxy05itULWCswi/u8Mf23ORnJ7f4/o5rq5Xt11QHxu70E+PFWp8LAw+CdEqQ9dxmGVdtFfiUf7X3lbfJvH1YWhilNwq/R1K3MNbZqaKnA/gjDwpCCKHQV6/XFYAD5IbcdwRWH5y43//0jV+dHL75q/lg6CAv6NvfxdDR3ujIUQmbGHBGvKxBeliKiT7HN0lR4whsDVKbUNef1GS1oF5Q0PHidlvcc3Otf+JuP10ZVW/sDt8pIcg5CMXvQVKDfS7i07B2S5xsl3jz8S6Jb1Nk3toEr1JXvt6dsN6ZKnpHYKoQZT10Qgih0NeC2I1+JjGIrSlx/1Ot5ia2+AOj9/l44Nfl9ZE54cH4yUEjXtYY44qKCGwVUptU8fMqNbVGISMCjNR70x3IcCJp0J9wWwLu1olcuuSgdZN4B1GHUfjUvvZ4MhykXusOVwvM8xV2F/c+IYRQ6GtN64DgB2LlLoh+Nzkoh0eWbM6t5sOtFbWvOhGg0W1tBMYRmJQg7TqIJmvD1FnSdcpcLTqrT6VTJD8lDU50ytLx8dixKVAhKt8wMH9lJahynxNCyNxgW+bq4kZjzclQ+X5DhFHkKy7gZACvD/D6BYkBgdcXPiZec5ayMOEs9u8O/00n8CnLSfNztA4505biMM0mdtsaoTdkjvcYNRcAoMwJIYRC3wsQGRXIC0XNP4YP2EbfM1okGssqbwg3NslJGOC3yL01da2b6HWKxFtfNy7quMjbBN+s/jYqKmcD8j7uXEIIodD3KhQKo+ZfxDpPUMhN7dF6XZ4qaG0Cl1axtghcmoKf/ta6ZlziU0WONpFHU7bXLy7UXKrQEwD9CfcqIYRQ6Hup1AEAvzVqToLK5zQu5nCUeBS9W1iJx9dt0oeNvWJT1d3ftf5ONhbhx+P6uMhti/TR+Dcgav7RqJwJ4F7uTUIIodAJUBLg9QJ5KoDrmtF6W1N4JPZ4XN0etTejbNu4IGjcxLYtU79oaM1ebxd5S6GYcKkrBXKiAP/CXUcIIRQ6mcqVRs1jReUdCikglj3eKldtV3pbdN7ahK4t/e9TLgda/tXalN+caCUcjiY7oeb1UDwVwB+4uwghhEIn0yCQfxWV46D4WkOoseS1dlmHE5e2C7rbbepFwFTpx2ZMa45V/2zCTx1n1HyO86oQQgiFTmaN3gPgFaJykqh8TwGosVF2um1riq83u9sOCXMdlN6ybL1JXhv99s3XgA/I10TlOFF5A2C2cb8QQsjiwcIyazdUB1R+LyrnCnC8WLw2MMGLAR2AUUBNOBsMps4uHgp5yqOxx2Kj1dsrwgHbReXrAvl3AHe0NtUTQghhhE56Fruo/MkNEn8N4Ehj3Tcb61zZqKseH44mNmqAR8dR6BplzWtsvWb0Lj8H5HVG5Wij5m0A7uDGJ4QQRuhkgYnku81V79+g+m9lt3iMo+6ZgD4FwPGAbmpG3DNF0wpAHhDoDVD8HMDlAvxZRYBpa80RQgih0MnCiL2Z1nYLgFtE5SMKbARwGIBjABwB6GYI+hRIRKtVBBiDysMAbgZwJ4BbBbKL+iaEkJWBdJsakxBCCCGrB/ahE0IIIRQ6IYQQQih0QgghhFDohBBCCKHQCSGEEAqdEEIIIRQ6IYQQQih0QgghhFDohBBCCIVOCCGEEAqdEEIIIRQ6IYQQQih0QgghhEInhBBCCIVOCCGEEAqdEEIIIRQ6IYQQQqETQgghhEInhBBCCIVOCCGEEAqdEEIIodAJIYQQQqETQgghhEInhBBCCIVOCCGEUOiEEEIIodAJIYQQQqETQgghhEInhBBCKHRCCCGEUOiEEEIIodAJIYQQQqETQgghFDohhBBCKHRCCCGEUOiEEEIIodAJIYQQCp0QQgghFDohhBBCKHRCCCGEUOiEEEIIhU4IIYQQCp0QQgghFDohhBBCKHRCCCGEUOiEEEIIhU4IIYQQCp0QQgghFDohhBBCKHRCCCGEQieEEEIIhU4IIYQQCp0QQgghFDohhBBCoRNCCCGEQieEEEIIhU4IIYQQCp0QQgih0AkhhBBCoRNCCCGEQieEEEIIhU4IIYRQ6IQQQgih0AkhhBBCoRNCCCGEQieEEEIodEIIIYRQ6IQQQgih0AkhhBAyS/7/AOuV9C/HtnZS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5" descr="data:image/jpg;base64,%20/9j/4AAQSkZJRgABAQEAYABgAAD/4QCiRXhpZgAATU0AKgAAAAgACAESAAMAAAABAAEAAAExAAIAAAAQAAAAbgEyAAIAAAAUAAAAfgMBAAUAAAABAAAAkgMDAAEAAAABAAAAAFEQAAEAAAABAQAAAFERAAQAAAABAAAuI1ESAAQAAAABAAAuIwAAAABwYWludC5uZXQgNC4wLjMAMjAxNDoxMDowMiAxNzozNjoxOQAAAYagAACxj//bAEMAAgEBAgEBAgICAgICAgIDBQMDAwMDBgQEAwUHBgcHBwYHBwgJCwkICAoIBwcKDQoKCwwMDAwHCQ4PDQwOCwwMDP/bAEMBAgICAwMDBgMDBgwIBwgMDAwMDAwMDAwMDAwMDAwMDAwMDAwMDAwMDAwMDAwMDAwMDAwMDAwMDAwMDAwMDAwMDP/AABEIAOQBW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38ooooAKKKKACiiigAooooAKKKKACiiigAooooAKKKKACiiigAooooAKKKKACiiigAooooAKKKKACiiigAooooAKKKKACiiigAooooAKKKKACiiigAooooAKKKKACiiigAooooAKKKKACiiigAooooAKKKKACiiigAooooAKKKKACignFFABmjPFV9V1K20jT5bq8uIbW1hXfLLM4SONR3LNwB7mvlv49f8FsP2X/2edQl0/V/i54d1rWIQxfTvDCy+IbiFxzslFkkqwMe3nNGPegD6s3UE4r4/wDg7/wV48EftXaFLefCFbfxVdWMPnanpt7c/YdY0cDGWnsWXzjDyMXEQkhJyA+QRWpf/tRfEXXj/o8ejaXGSQPLtzM35s2OPpzXi43PKGGqOlNNy8l+pz1MVGDs0/uPqygnFfHF/wDEL4ha3JuufGGpQ4P3bWOKAD8lqhPeeIrtt1x4w8RyH1/tSRf0VgP0rz5cUfy0X96M/rT/AJX+B9rBs0Zr4rs9b1nTpN8fjDxBHIvAY6nI2PwZiP0r0L4f/tO6p4aeOHWr2HWrNcbnO1bhB65GFY/UZNbYfiSjN2qx5fmn+RUcUnvp8z6SBzRWV4U8W6f400aLUNMuo7q1mHysh5U91YdiO4PStRTxX0UZqSvHY6U77C0UUVQwooooAKKKKACiiigAooooAKKKKACiiigAooooAKKKKACiiigAooooAM0UnHtS5waQBRmmk89aG4FFwHUUdaAMUr3AKKKKoAoozXmv7WX7WPgf9iz4Jap49+IGrrpeh6dtijRF8y61C4fiO2t4usszngKOwLMVVWYAHdeLPFWmeCPDl5q+s6hY6TpenxGe6vLydYILeMdWd2ICgepNflN+3j/wc3aD4Tv9Q8M/s/6LH4svbdmgk8YaujRaOGwButIMia62kkeY4iiyoKGZSSPz4/4KR/8ABVn4if8ABSPxfLHq0s3hr4c2shOleEbWfMGMnE144A+0Tkev7uPkIuSzN8x1XKB6Z+0t+2b8Vv2xNWNz8SfHWveJbfcWTTXnMGmw5z921j2xe3zA9vw8xhgjt4VjjRY416IoAUfQcAe+Bn9KdQBuIx1OMf5/T8aoC94U8U6t4B8WaZ4g8P6pqWh69o0wuLDUdPuGt7q0k7lHUgjPcdGHBB5r9cf+CfX/AAUT8SftqfB7xEuqaXO3xA+HNulzr17ZWBXTdcsHOxLtCvyw3cbDE8BKh1dJoicSxx/Kn/BKH/gjN4s/4KK6pZ+LNfkv/CXwbhmPm6tGNt74j2EhorDdkBCwKtcEFQQwQM2Sv79/Ar9mjwL+zJ8JrTwR4E8MaZ4c8M2SGNbO1i4lz95pWOWldv4nclj3NebmuAji8PKlezez6pmNam5wcU7M/O7UfjlqN2x2yP1P4fl9Ky7j4p6nOT+8k/Ouu/a6/Z+f9nv4v3Fnaxt/wj+sbrzSWGSI1J+e3J9Y2Py9yjJnJBNeX1/L+aYjMMLiJ4bESalF23/rQ/OcVWxFOq6dR6o2D8QdSf8A5aSfnTf+E61HH+sb86yaK8v69iH9tnP9aq/zHrn7M/7WmofAnx9FcahJNN4bvnVNTiBz5KdBOo/vJ1IHVQR2FfpDp15FqFpHPBIksMyB43RtysDyCD6EYr8ggMkf4V9/f8E3PijL43+BC6PeTNNeeFZvsCljljbY3Q/kvyD2Qd81+seGfElWdZ5biZXum436W3XofTcO5hJv6vN+aPoaiiiv2o+uCiiigAooooAKKKKACiiigAooooAKKKKACiiigAooooAKKKjuJlggaSRlSNBuZmOFUdyTQBIDkVyfxZ+Ongv4FaA2qeNPFvh3wnp8YLG41bUYrSPA64MjDPXtX5S/8FQv+Dja40bxBqnw+/Z3axuTalrbU/HdwongjlBw0enRH5ZCvObiT5AchEf76/kf8SviF4g+M/iyTXvGGvax4q1qZjI17q1293MGP90sflz/ALOPw6VSiB/TZ8Pf+Co3wZ+NzajH8OPFlr8RrrR5Cl7b6C0byWi8fvG85ox5Zzw6kqfWrWqftvLbsfL0ezhGTj7Tqi7se6ojfz/E1/NR+zR4M8f+P/2hfCWk/CmPU2+I15eCLRX0+Ty5YGGC7vJghbdF+aQuCgUHIPAP7VftG/s9eMP2etN8NTeIr7TdWuNXsIU1K90u2e1sl1JY1+0LFG7MyRO+50DMSAWHAAA+J4vzDH5bQ+tUPegt7KzXmeXmeJq0KftYarqfSU37d1wkn+r8PqmeQGmb9cD+VdF4N/bv8K6ndQ2utTQ6W0jBftKsWt1J6bjgFAfXkDuQK/PZrieQDMjD8ajYM/3mLfT/AD+FfmNPxMx8JXtdef5Hzv8ArJVWtkfr/aXSXcKzROskcigqynIYeoPpUwbJr5H/AOCaP7QFzrVvefD/AFS4aaTS4PtmlSSNlmtwwV4fpGSuPQPjovH1uvLV+1ZDnFLM8HHF0uujXZrdH1eCxUcRRVWPX8x1FGcU2QblxXsHWcl8efjn4X/Zs+EGveOvGWqQ6R4b8N2r3l7cuNxCr0RFHLyMcKqLyzMAMk1/M5/wUY/4KD+Kv+Cj/wAfZvFuurcaZ4b01pYPC3h9pMro9ox+9JtJU3UgAMjgkAnYpKAGvoz/AIOAf+Ck1x+1p+0BJ8LPC98rfDX4b3pW5eCUlfEGsJkSSuRwYrfmOMDI8wyPk4QD8+f8mqUQCiig9KoAzx+lffX/AARX/wCCOV3+3p4nj+IfxE066tPgvpMxS3hkLRP40uUYq8MfG77HGQVklBAdsxoTtkZPM/8AgkV/wTJ1L/gpL8fnh1Fbix+F/g+RJvFGox5VrtuGTTYG7Syqcs3/ACziyfvMgP8ASV4K8F6T8O/Cmm6HoWn2ulaPpFrHZ2VnbRiOG2hjUKiKo6AAYqZMCxoGh2fhjRbPTdNs7XTtO0+BLa1tbaJYYbaJFCpGiKAqqqgAKAAAAAMVbblaWg1IHiv7dfwY/wCFvfAnUGtYfM1bQQdRssDLPsB8yMdzuTcMeuK/OOGVZo1dTlXAYH27H8a/YKWISRsG6HjFflz+018Kz8GPjr4g0OOMRWBnN7p4Awot5vnCj2Rtyf8AAK/FPFPJ+WdPMaa392X6f5Hx/EuEs44iPo/0OFooor8ePkwxk+lfR3/BMbxqdE+NuqaK8mIdc04yovbzIW/+JY/lXzjXVfAj4gf8Kp+NnhXxC7LHa6fqMaXjE8LbS5hlY/7iSF8Dk7Md69rh3HfU8yo4iT0Ulf0eh2ZdWVLEwm+5+rAP+NOqKI+YmR0PP51IDX9YRaaTR+oC0UUVQBRRRQAUUUUAFFFFABRRRQAUUUUAFFFFABRRRmgBr528dq/Hf/g4m/4KqXllqF9+zr8O9Wls5PLRvHWqWU+2VY3UOmlo6nKGRCrTc58tlj6O4r9Ev+ClH7Z9r+wZ+x94r+ITRWt5rFnCLTQ7GdiqX2oTfJAjY52hvnbkZRGAIOK/lx1bWNQ8S65qGraxfXGq6zrF5PqOo39wd019dTOZJpnOB8zuxY9hnAwAKqKAgSNYkVVUKqgBQBgKPb8v0FKzBUJOMDkk0V6J+yB+ztJ+11+1h8OfhepmW28ba7DZ6jJC22SLT03T3zKezfZYZwrdmKntiq2A/Zz/AINzv+Celv8AAP8AZ8/4XJ4k05f+E4+J1sr6eZkzLpWjFt0UaZ5UznEz92HlAn5RX3d+0j8HIfjl8HtY0CTy0upojLYzPwLe5UExPkc4DYzjkqSO9drpOm2+jafb2dpbwWdnaxLDBBBGI44Y1ACqqjhVAAAAAAAqw5wK48ZhYYmjKhU+GSafzIq01Ui4y6n4+COWEtHcQy2txCxingkXa8Eina6MOzKwIPuD7UdTXs37efwu/wCFa/tE6jcQxiOx8SoNThwMDzD8so/77G7/AIHXjOK/knNMvlg8XUws94tr5dGfluIo+xrOm/sux1/7P3j5vhf8dPCWvBlWG01FIbotnH2ebMMxOOflWQyD1MYr9UonDIDxX4+SDdGccN2Poexr9Ov2S/i/F8afgfo+qeYrX1vELO+UnLJPGArZ+vDD2YV+qeFOaJOrgpPV+8vPo7fmfTcMYm3NQl6r9T0p+RXxT/wXT/4KAzfsL/sc3Fr4euFi+InxIkl0Hw983zWKlM3eoEddsETAKe800CkgNmvtR3+Q/N+I7V/Mv/wWG/bS/wCG4f26fE2t2E/neE/CTN4b8OlW3LLBA5EtwPaWbew/2QvpX7VHU+vPl2KPyk27nb1ZzlnPJJJ6kkknJ5zmnUUAZrQAzgV2X7PXwB8UftUfHHw18O/Btp9q8ReKbtbWEupaGzj6y3M2ORDEgZ29Qu3qwri3kWOMszBVUbixOMAc5z2r92v+DcP/AIJ2y/AP4ETfGjxZY/Z/GHxOtU/si1mjKzaPoobdEDnkSXJAnYdo/IU4KuKTYH3F+xl+yT4V/Yf/AGd/D3w58IW+3TdFhzcXToFuNUun+aa6mx1kkfLHsBhRwoA9SpqcH/PNOqACiiigBuK+Sf8AgqX8MTc+HPD/AIyt48yaZOdNvGA/5Yy8xsf92VQP+2pr64rkvjr8Novi58Jde8PS4/4mVo8cbH+CQco34MFP4V4PEuVrH5bVw9tWrr1WqOPMMP7fDyp+WnqflRjH+HpRTpbaaymkt7iNo7i2kaGVG/gdTtYfgQR+FNxiv5TcXF2l/TPzBprRhTZo1mhdG5V1KsD0IPWnUF9vfHv6VOvQR+jH7CvxxX4x/Ba0t7q5EmueHgthfKzZkbaP3ch9d6DOe7BvevalHNflV8CPjtqf7P3xHtfEGlx/ao9vk31jv2LfQEglMno4xlW/vAA/KTX6Y/Cj4q6H8ZvBNnr/AIfvFvNPvF4PR4X/AIo3XqrqeCD/AIV/R/AvE1PMMGsPUf72CSa7ro0foOS5jHEUlTk/ejv5+Z02aM03GD2pQfmr709sWiiigAooooAKKKKACiiigAooooAKKKKACmucLTq4X9pz496P+y7+z/4u+IGvSKul+FNNlv5VLbTMyj5Igf7zuVQe7CgD8Wf+Dmf9sM/FX9qrR/g7pV0zaL8L7VL/AFpVyEk1a7iWRIz/AHvKtHhf0zdDuDX5pkY/oB29q7LW7Px9+0l8S/EHip/DPinxB4i8XancazqDado9zcF57iVpX2iNDwGfA7BQB7D3T4Ff8ET/ANqD4/zwtY/C3UPC+mykZ1DxVdxaVEqno3llmuGHfIiNXsB8ssdi5ZtoHUk4AHf/AD/LrX66f8G0P/BPLVB4nn/aM8T6fcWenS6fJpvgpJUCm+inwLjUFB58tlQRxt0dWZhlSCfWP2Fv+DZ/wL8GdVsfEXxm1mD4oa5auJk0S3tzbeHoHHTfG2ZLrB5xKQjHrGBxX6dWNnFp9rHBBHHDDCgRI0UKqKBgAAcAAAADsKTYEwpH5/OloPSpA+av+CmHwrbxX8GIfEtsha68JT/aJgB960cbZv8Avj5ZD7I3rXwezqnXHHp/n/PFfrvruiW3iPRrrT72GO4s72JoJ4nGVkRgQwI7gg4r8of2t/hFqX7KvxMn0S9WZ9Kut02jXpyVu4M/dLdPMThWHXgN0YV+J+JXD1T6zHMqK91q0vXoz47iLAS51iILR7+pgTXyRKcsBXU/s8/tvt+yf8QftzRve+G9SKx6xZIcuUGds8QJx5qeh4dSVznYy/O/i/4sLbRNiReleJfE34ykW80nmnZGpJA5zjqB/hXxmRYHE0cTDEUm4yi9LHjYOnUhUVSm9T9a/wDgrb/wUu0L4S/8EzdW8WfDvxJa32sfEjPhfw5e2cv7yznnRhPOBkMktvCJHAYZWQICOcH+du0tI7C0jhhVY4YVCIg/hUAADnPp6n/H279s/VpPDOseG/hmAqz+B7U6h4hIb/W69qKRzXCsOgNrbCztOO9vISSWOPFQP5V/TODlOVGM6qtJpXP0ajJygpS3sGaD19/8aGbarH+7yeelfS3/AATq/wCCVPxO/wCCjni23bQbOTw38PYJgmqeL72HFrGmfnjtEODdTnBwF/dqSC7jgN1Ghp/8Ef8A/gnddf8ABRP9qqHT7+2m/wCFc+CZIdS8W3YGElGd0FgrYwZJyhLDOViVmOC0e7+lvTbCHS7KG3t4kht7eNY4o0XasagYCgdgABxXnX7In7JXgv8AYl+Buk/D/wAB6b/Z+i6bullkkIa41C5fHm3M78b5XIBJ7AAABQAPTahsAooopAFFFFABSN0paa5wKAPzn/4KA/CI/Cj4+3Oo20W3SfFyHUYmx8sdyDidPxJEn1lb0rwyW82fxCv09/av/Z4h/aN+El3o3mR2urW/+kaZcyA7YZ1BxuI52Nkq2OxzgkAV+Sviu91Dwjr19pOrWc+m6ppczWt5aTf6y2lUkMhxwfUMMhgcgkEGv51444Zng8e60F+7qNtPs+qPgc6y+VKu6kfhkdLLqqr/ABVTuNfVO/61xF14uZgfmFZt14s/2q+Tp5fLqeTGid1deI1/vLn35FdP8EP2tfFH7Nvik6p4buopLeZh9t027J+y6gg7NjmN+oEi5KnBKsuVPhV54yVOrD86xdQ8eKg+8M54r1sDh61CpGtRbjJbNHVQjOnJTg7M/bD9ln9uDwR+1HpyRaXfDTvECJm40a8YJdRkDLFRnEijn5k7dQK9mVsmv5ybr4m3Gm6hb3dndTWt7ZyCS3uLeVopoHXoyOvKt7g+tfV37L3/AAXt8ZfCCW10n4kadJ4+0FWCf2halINYt0zjcQ2IrjA7MY2Pdjxn9kyTix1IKGOVn3Wz9V0PrcDm3MuWsvmfsVnNGa8h/ZO/be+Gf7a/hy41T4e+JIdY/s8Kt9ZvE9veac7Z+SWJwGU8HnkHHBI5Prwr7inUjOKlB3TPbjJSV4hRRRWhQUUUUAFFFFABRRRQAUUUUAFVtX0i112we1vbW3vLaTG+GaMSI2DkZVuDggH8Ks0UAVrDS7bS4/LtreG3RRwsUYRQPoKsDjt2paKACiiigAoPSiigBm3OPauG/aF/Zz8M/tOfDa88L+KrN7iyuRuinhfy7mylH3ZoXwdjqeRwQehDAkHvKKyrUYVYOnUV0+jJlCMk1Lqfhh+3L/wSv+Mf7MtzeX+m2F38RfCMe549U0m2LXcUYycXFquWVgOrR7kPUbPuD5C+CfiPT4viRqnizxHGv/CMfCWyPifW7a7QqbidJFj07T2VtreZd3z28QXrs85gGEbCv6i3GRWFd/Dfw/qFzdSXGh6PcSXrxSXLyWUbtcPGSY2clTuKFjtJzjccYr56jwzhqVZVKe19jzY5XTjPnifyb6F4J8ffHvxVfahY+GfGHizXdYu5b69ns9Iubgz3E0hkkk3hCOXcnr6dBxX0p8Bv+CFv7TXx61C3CeA18GadKRuv/E92tmkS9NxiXfK30CZ+lf0lWdjDp8Sx28EcMcYwqxoFVfoBU69a+oueofmR+xj/AMGynwx+D1za658XdcvPivrsLh49KS3/ALN8P23yqQGgDNLcurbwXll8plK4gQgk/pV4d8O2PhLRbXTdLsbPTdNsYhBbWtrCsMMEY4Coi4CqOgAFXqKkAooooAKKKKACiiigAobkUUUARsmQM565r5b/AOChn/BPmH9p3SG8SeF2t9N8fafFtTzMLBrUQHEEzYO1h/BJ/CeGBXp9UU1xkfjXFj8voYyi6GIV4sxr0IVoclRXR/PZ8RG1f4ceK77Qdf0+80XWtNfZc2V0hjkjPY4/iU9mBIbsetchf+N2J+90xnmv3k/ar/Yf+HP7ZHhqOx8a6GJry1Uix1ezf7PqWnE94pgM7c4JjYNG3G5WFfmt+0N/wb+/E7wlezXHw88SaN4y0vOYrbUCNO1BB1wTzE57ZynrgZr80xnBtahJ+xXPH8V8j5qtk9SnK8NUfFF/4zYtzJj/APVWHqHitjGx38LknPTjrmvpn4Y/8ESv2jPiV4q+wal4Z07wXZI373UdW1KKaFQT/AkDO7n2wPTIzX3z+yx/wQV+EXwTuLXVfGy3PxS8QW+10XVkCaTbOvdLJfkk+sxk6AgKa0wPDWIqv4bLux0MtqzeqsflP+zv+yX8U/2vr9U8A+EdS1izZwjanJ/oumxepa4f5Tj/AGNx9jX6M/spf8G7vhjwtcW+sfGLxLceNL1MMugaTusdHjIP/LWT/X3J4GMNEnJBjY/NX6O6To1roWnw2djbW9na26hIoYYxHHEo6BVHAHsKtg819jgeG8NRV6nvP8D2MPltKnq9X+Bz3w2+FHhv4PeGbbRfCug6T4f0mzQRw2thapbxoB7KBk+pPWuiB5oor6GMVFWR6SSWiCiiiqAKKKKACiiigAooooAKCcUV59+058bf+Gf/AISX3iNbH+0biF0hgty/lrJI7BRluwGST9K58ViqeGoyr1XaMVdszq1Y04Oc9kegg5ozivgG9/4Ke/EqZj9l0zwTZjoBLaXNx+omj/lVGX/gpf8AFmUf8yKnumiXP9bw18LLxOyVdZP/ALdZ4suI8Gur+4/QzNFfnPcf8FFPi1cf8xLw3F7R6O3/ALNM1VW/4KA/Ftz/AMh/S19hpMeP/QqwfillHRT/APASf9ZMJ2l9x+kVGa/N0ft//Fwf8zBpf/gpj/xqS3/4KFfFuA/8hnQ5PaTR1P8A6DIKS8Uso/ln9wf6yYXs/uP0ezRmvzzg/wCClfxagULu8Czepl0W4z/47dqKvWf/AAU++JkBBuNM8EXPrss7mH/2u/8AKuiPidkr0bmv+3WUuIsG+r+4+/icUZr4s8L/APBVjUYpEGveDYZI8/PJp1/834JIo/IsK+i/gT+1N4R/aAgkXQ75o9Qt13T2FynlXMI452915HIyORzzXvZXxdlWYT9lh6q5uz0f4ndh80wtd2pzV+2x6R1pAADSBsimuMrx/wDqr6JHoEgOaAc18oftUft+658G/iveeFvD+h6XcNpsURuLq/kdlZ5EDhURMcBSMksMk4wMZPlE/wDwU1+KrtmO38BxD0bR7qQ/n9sH8q+Jx3iFlGEryw9aUuaLs7Rb1PHr57hKU3Tk3deR+g1Ga/O+4/4KSfFq56T+DYuP+WWizf8As1yapT/8FCvi3Mf+QzokX/XPSB/7M5rz5eKOT/ZU3/26c/8ArJhO0vuP0d3UZzX5u/8ADwH4uEf8jBpn/gpj/wAaB/wUC+LgP/IwaW3sdJj/APiqn/iKWU/yz+4X+s2E7S+7/gn6RUZr86bX/goz8WrU5OoeF5vabRm5/wC+Z1/pV+L/AIKa/FZD80XgGQe2jXSk/wDk4a2j4n5M/i51/wBulR4kwj/m+4/QfNBYA18G6Z/wVJ8eW0i/bvDvha8UdfIae3LfTJfH616R8Ov+Cofh3Xb6O38TaHqHh/zDt+0xSC7t19ztAcD/AICa9DCeIGS4iSiqvK3/ADJo6KOeYOo7c1vVH1VmjNZ/hjxLp/i/Q7bUtLvLe/0+8jEsE8Dh45VPcEVeU5r7KE1NKUdUesndXQ6kY8UuaRjx2/GqGB59PxpCcHtWP408d6R8O9Dk1LXNSs9LsY/vTXEojXOCcDPU8HgZNfPfxB/4KgeEdAnkh8P6Xq3iOROPNAFrAf8AgT/MR9Frx8yz7AYBf7VVUX26/ccuIx1Cgr1ZWPp0tikBy3/1q+DvEf8AwVH8d3zMNJ0DwrpaMeDdie+I+oV4f0NcTrH7eXxb1q48weKoNN5/1dhpVusf/kZZW/8AHq+Tr+J2TwdqfNL0jZfieXU4iwkdrv5H6UYwaAMNX5lS/tp/FqUYbxzf/wDAbCyH8oRUP/DYnxU/6HjVP/Ae1/8AjVcb8VMuW1OX4Gf+suH6Jn6eZxRmvzKj/bW+LUQwvjm/H10+xb+cNa3h/wD4KCfFrw8xJ1zRtY4/5iekqw/8gNDWlPxSyp/HGS+Vxx4kwvVM/R/dRmvhnwl/wVP8UWUqLr3hXRr+EYDPp1xJbSH6LJvH4Fvxr6g+Av7Tnhf9ofS5JdDupI7y1UNdWFyvl3NvnoSuTlT/AHgSD619NlPF2WZjP2WGqe92ejPRwua4bEO1OWvZ6Ho2aM01WxSjrX0p6AtFFFMAooooAK+ff+Cl/wDybLN/2ErX/wBDr6Cr59/4KX/8myzf9hK1/wDQ6+e4s/5E+I/ws4cy/wB1n6H5+mkdtilidoAySTSmtz4W2MOqfFXwra3EUdxb3Os2kUsTjcsimZQQR6V/LVCl7WpGn1k0vvZ+ZxjzSUV3M238O6peQrJBpOsTxyDcrx2Ezqw9QQpBqxH4J16Q8eH/ABA300uc/wDslfrVFarFGFVFAUcDFSCJT/D+Qr9jh4TU7JyxD8/dR9f/AKrwtd1H9x+Ttp8JvF16f3HhPxRJn+7pc/8A8TVqX4H+OLZN0ngvxUq++lzf/E1+rQjWjaMetbrwnw3/AEES+5Ff6r0v539yPyN1DwjrWkhvtmia5a7epm06ZAPxK4rMS5jkYqrfMOSDwR+FfsFLbq/3lVh7ivNf2jf2btB+OngG/tJ7Gzt9YWFm0/URHtmtZgCUO4fMVz95ehGRXm5h4Vyp0pVMNW5mk3Zre3oc9fhhxjzU53fax+ZR6fp0rQ8J+MdS+HXirT9f0eVodU0eUT25BID4+9G3YowypB7H1xWTpt19u063mMbQmWNWMbdY8gHHtg5GPapiNwx68V+SwrVKM1OLtKNmvVHy0ZShLmjo1+Z+tXgHxdb+PvBOk65aZ+y6tZxXcQPUK6hgD7jOPwrYAxivJf2GdRk1T9lPwXJJ95bLyuewV3Ufoor1zHNf1xluIdfCU673lFP8D9Uw83OlGT6pH5pftzf8nZeLvra/+ksVeUV6v+3N/wAnZeLvra/+ksVeUZx04Pav5c4g/wCRniF/ff5n5rj/APeqnqx1vbyXtysMEM1xM3IjijaRz/wFQTV5fB+tMTt0HXm29QNMn4/8cr6q/wCCU2mwT/8ACc3LQoZo5rSFXxllTY7bQfTJz/8Aqr7FWFT2X2r7bh3w7jmWBhjJ1nHm6JeZ7OA4fjiKEazk1c/Ja3+H/iK6P7rw34jc+2l3H/xFaFt8E/G12mYvBfiuQeo0yb/4mv1a8oDoopwTHpXvx8JsP1xEvuR2rhen/O/uR+TuofCbxdpK5uvCfiaEDu+lz4H/AI7WFf21xpRxeWt5aN6XFu8J/wDHgK/X0x7v4c1De6Zb3lu0c0MUsbjayuAysPcGoq+E1K3uYh/NImXC8Ok2fkHG6yorKQyt0IPWnNyD9K+kP+Ci3wA0n4WeKdH8RaDaxafa6+0kF3awpthWdRuEigcLuBYEDg7RXzeTgfhivyjOcqq5djJYOvZuPbqujPl8ZhJYeq6Ut12PqL/gmN8XLjRvHGpeCbi4b+z9SifULGJjxDMpHmqo6AMDuIHGVJ6kk/cCdf5V+Zf7FmoSaZ+1R4QeP/ltNNA3urQvmv00zzX7n4Z46pXyp06ju4St8ui+R9tw7Wc8NZ9HYUnI615p+05+0jpf7OPgM6hcKt5ql4TFplgrbWupcZ5P8KL1Zuw4GWKg+kSfKhz/APWFfmB+1H8a5Pjz8atV1hZhJpNjK9hpAVtyG3jYr5o/66sC4P8AdZfTn0eNuJHlOCvS/iTdo+Xd/I6M4zB4ajePxPY574n/ABT8QfGfxRJrHiXUZtQucnyIvu29kp/gijzhB0yeS3GSTXPkZ/l9KFHSvTP2af2W9c/aV1uZbOddL0OwZVvNRdC+GPPlxLwGfBHJOFzk54B/nijRxmZ4tQjedSX9avsj4GFOriato3k33PM2bauTwPU1Cb+EnAmjJHXDZ/lX6RfD79gr4ZeA7SMHw/HrV0oG+61WQ3Ukh9SD8g+iqB7V6Zofw50Dw0Mabouk6fxj/R7VI+P+AgV+i4Xwpxc0niKsY+STf47H0FLhiq1ec0j8nbbTby+TdDY6hOp6GK1kcH8hU3/CNapj/kD61/4ATf8AxNfrktlGh4Rfyp3kKP4R+VemvCWn1xD+46FwrH/n5+B+RbeHNUQZOk6wvubCb/4mqtzBNYj99b3MOOvmQun8xX6+mBf7g/KmNZwyfehVvwol4Sw6Yh/+AoT4Xj0qfgfj6NRhB5lj/E4/rXT/AAb+IV58L/ipoPiDS5/LurW6SF9rcXEEjqskTdQVYEcE8MqsMEA1+pGsfDjw/wCIT/p+iaVen1ntUk/mK5eX9lT4cvq0V+PBnh9buGQSI62iAqwOQcdK56fhfjKFeNajXXutPZrb0Ijw3WpzU6dRaeR3tsfMjDf3huqRTTY12cY4FSCv2mN0rM+w9QoooqgCiiigAr59/wCCl/8AybLN/wBhK1/9Dr6Cr59/4KX/APJss3/YStf/AEOvnuLP+RPiP8LOHMv91n6H5+mui+D52/GLwefTXLL/ANHpXOmnQzy2lxHPBNLb3Fu4liliYrJE45DKRyCD06V/LWHqezqwqPo0/udz8zhPkmpdmfr+rbhwaUDNfmbB+2p8VLSBY18XXDCMbQXtIGY/U7Kf/wANvfFbH/I2Sf8AgFB/8TX7svFPLbfw5/gfbLibD9Uz9MelBGRX5nf8NvfFb/obJP8AwCg/+Jo/4be+K3/Q2Sf+AUH/AMTT/wCIqZb/ACS+5D/1mw3Zn6YZwK5j4w/EjT/hN8NtY8QanIq2um27S7c4aZv4Y1/2mbCgepFfnsf23PisynPiyXp2soM/+g1x3j74u+LPio0Y8R+IdT1aOFt8cMkgWGNuzCNQFz7nNcWYeKWElQlHDU3zNNK+iRjX4mp8jVOLv5nLaZDLBYQrOytPtzKyjAZzyxH4k0+6mEFrJJz8qk8d/apGHPPf/P8Ah9a9g/Ya+FWm/Ff9oOxj1a4hFrocX9qLauRuvJUYBFAPVVYhyP8AZHrX47l+CqY7GQw8H703a78z5TD0XWqqmvtM+6f2avA0vw3+BHhPRbiPybqx02FbhD/BKVDOPwYnmu6WmoO3tTgOa/rXC4dUKUKMdopL7kfqFOmoQUF0R+af7c3/ACdl4u+tr/6SxV5RmvV/25v+TsvF31tf/SWKvKK/lXiD/kaYi38z/M/M8w/3qp6s+wv+CUHFp48zx/pVp/6KevsBRk1+T/w4+Lvif4P6hcXHhnWbnSGvAqXCoqSRzbfullYEbhnhuuCRXZH9t74rH/mbJP8AwCg/+Jr9F4Y8QMDl+XU8JVhLmifQZdntGhh40pReh+mFIelfmf8A8NvfFb/obJP/AACg/wDiaP8Aht74rf8AQ2Sf+AUH/wATXvf8RUy3+SX4Hd/rNhuzP0wBpJT8tfmiP23visf+Zsk/8AoP/iaral+2V8UtVtzFJ4yvIlYYJgt4Y2/7628fhSl4qZbbSnL8Bf6zYfomez/8FSfiPaahqnhnwrbyrJd2RfU7tVIPlKVMcYPucufoK+TelS39/c6vqFxeXlzcXl5duZZ57iVpJZnOPmZmJJ4AHPQAAYAwIvz+oPSvxziDOJZljp4uatzWsuyWx8lj8Y8RWdVqx7f/AME8fBE3i39payvhHutdAs5ruViOA7jy0H/jxP4Gv0SPWvA/+Cdvws03wT+z/p2uW80N5qfi2NdQvJkYMIcjCW/sYh8rA8+Z5h4yAPfVPzV/QHAWUvA5TBT+KfvO3nsfdZLhfY4ZX3epwf7TvjST4f8AwB8WarDI0Nxb6dKsLqxVkkcbEII5yGYHivy2toVt7aONeFjUKB9Bjp+A/wAiv0F/4KUawdN/ZnuYFZlOoX9tAcHqN+8j8kr8/c1+a+KWKc8yp0VtGP5s+d4mqc2IUOyI7p5Et28qJp5jhY4l+9K5OFUe5YgD3Nfqh+zv8JLX4JfCLRfD9tGvm2sCvdygfNc3LfNNKe+WcsfYYAwABX5tfBDRF8SfGzwfYuoaO41m13qRwQsgf/2Wv1bTivW8J8DF+2xj3Vor03Orheinz1XvogK4pQKWmueK/Zz64U8d/wBaB9axPH/j/Sfhl4UvNb1y+h0/TbFd800h4GTgAdySSAAOSSK+YPE3/BVnT4r5l0PwdqV5bLws17dpal/cIA5H44PtXi5rxFl+W2WLqKLfTdnHisww+H0qySPrsjNNAxXxj/w9c1D/AKEaH/wa/wD2qj/h65qH/Qjw/wDg1/8AtVeJ/wARAyP/AJ+/gzj/ALdwX859nEE0fd9K+Mf+Hrmof9CND/4Nf/tVT6Z/wVcxfR/2j4Jnjss/vXtdQWWVF7kKyKGwM8bhmqjx/kjaiqv4MqOeYNuykfY/b1oUVneE/Edr4x8N2OrWMnnWeo26XELf3kYBgfyNaQr7CEozipQej2PVjJNXQtFFFaDCiiigAr59/wCCl/8AybLN/wBhK1/9Dr6Cr59/4KX/APJss3/YStf/AEOvnuLP+RPiP8LOHMv91n6H5+mjuPlZ2YhVVV3MxPAAHqc4GOc0Gtb4enHxH8N/9ha0/H98lfyzRpqpUhTfVpfez8ziryS8zooP2YfiVcwRyR+BfETI6hlJhRSQemQWBB+ozTv+GXPiYv8AzIfiL/v2n/xdfqPCMKPpSr1r9wj4U4FrWtL7kfaLhij/ADs/Lf8A4Zf+Jv8A0IXiP/v0n/xdH/DL/wATf+hC8R/9+k/+Lr9SqKr/AIhRgf8An9L7kH+rNH+d/gflq37L/wATCOfAXiTH/XJP/i6x/GPwd8YfDzS5L7XvCuvaRYwqXlup7UmCFQMku6kqg9yRX6xGo7mMSxbWUNnjms6vhPhHC0K8r+aRMuF6NtJs/H/t/nmp9L1S80HVLe/068udP1CzcS291bvslgYdCD/Q5BGQQQSK9n/bw+A2l/BD4q2kmg2sOn6Nr1u1xHZwoEitZUIDhFHCqQVIUDA5xgcV4ifp+HrX49mWBq5djJYabtKD3X4NHyeIozw9V05bo/Sv9j39oD/hoH4T2+oXQij1vT2+x6lGgwplUD94o7K64YDtkjtXrCjFfCX/AAS58WPpvxm8QaKXPkappS3iJngyQyKjHH0lUfhX3YnX8M1/SHBubTzDKqdaq7yXut+aP0HKMU8RhYzlvt9x+an7c3/J2Xi762v/AKSxV5Qa9X/bm/5Oy8XfW1/9JYq8oziv514i/wCRniP8T/M+Cx/+9T9Wa/gv4feIPiRqM1r4e0XUtbuLdBJMtpFuEKngFiSAM9ucnn0OOkH7LXxM/wChD8Rf9+4//i6+gf8AglF/rfHn+/ZcZ6fLNX2RX6Dw34e4XMsuhjKtWScuise9l2Q0q9CNaUndn5an9l74mj/mQ/Ef/fpP/i6P+GX/AIm/9CF4j/79J/8AF1+pVFe//wAQowP/AD+l9yO3/Vmj/O/wPy1/4Zf+Jv8A0IXiP/v0n/xdB/Zg+JgHPgLxJ/36T/4uv1KpsvK0v+IU4H/n9L7kL/Vmi/tv8D8h9d0O/wDCurnT9V0++0u+VN5t7yBoZducbgrDlc9xkVV/z9a/UL9oj4E6P8ePh9eaXqVvH9qSN5LG72gy2U+DtkQ9RzwQPvKSDwa/L0xSW8kkMy7Z4XaKUdcOp2kfpX5rxZwvPJa0Y83NCWz6+aZ8/mmVvBzSTunset/sg/tL3n7P3xDtba6u2/4RHWJ1i1CCRiYrR3IUXK5+7tON+OCgyeQDX6SxOHRWH3SODX4+3ESzwPGw3K6lSPXPFfqB+yd4xk8ffs5+D9UuHaS4k02OOZycl3j/AHbE+5ZSa+98Lc5q1FUy+q7qKTj5LZr0Pa4axk5c1CTvZXX+R5n/AMFQImf9n+xYfdTWYGP02uP618G4xX6Kf8FDPD765+y5rcka7m0+SC7PHQJKuf0Jr86xx+VfNeJ1JwzbmfWK/A8/iSNsUm+qOz/Zxvl079oTwTK33RrMCn2ycf1r9T061+QVhrs3hXVLPVrdWafSbmK+jVermJw+0fUAj8a/W/w1rdv4i0Ky1C1lWe1vrdJ4ZEOVkRgGBHsQRX0/hPiI+xr0HvdO3lY9Hhep7k4PfRmhTX6U4HNNcZFfr9z6s+Gf+Cq/xUa18ceHPDN1ex2Olw2zaiVmkWJLmYsUU/MQGKKD0zjf9K+Uf+Ew0cn/AJC2l/X7XH/jn0r9kHtI5D86K31FNGm2+f8AUx/lX5dnnh3UzLGzxkq9ubpa9l0W583jcheIrOq6m/lsfjj/AMJhpH/QW0v/AMDI/wDGn2vinS764WGHUtPmmfhUjuUdm+gBzX7F/wBnW4/5ZJ+VZ3i3wTo/jDw/c6dqmm2OoWN0m2aC4hWSOQe6twecH8K8Wp4T1FBuOIV/8P8AwTllwvZXU/wPyUzTZV3xMPUGrWs2KaVrmoWke7y7W7mgjyckKkjKP0A571Vk+4a/IasXCTg+l19x8nKNtGfp1+x/M037MvgpmLM39lxDPsBgfyr0teleZ/sc/wDJsngv/sGx/wBa9N71/W2Tf7hRf92P5I/UsL/Ah6L8gooor1DoCiiigAr59/4KX/8AJss3/YStf/Q6+gq+ff8Agpfz+zNN/wBhK1/9Dr57iz/kT4j/AAs4cy/3Wfofn6a1/h4M/Efw3/2F7T/0clZB/wAadFJJBNHJFLJBLE4kjkjYq8bA5DKRyCCAQR0NfyzRqKFWM/5Wn8lqfmcJWkpfM/YCE5QfQUDrX5z6V/wUJ+Kmk6ZDbHVdGvPJXb51zpgaV/TcUZVz24UD69asf8PG/ip/z+eHf/BU3/xyv36n4oZO4q/P/wCAn3S4kwvZ/cfolRX52f8ADx34qf8AP54c/wDBW3/xyj/h478VP+fzw5/4K2/+OVf/ABFDJ/73/gP/AAR/6x4Tz+4/RPNNmOEr867j/got8VLmJkXUNAhJ/iTS/mH5yEfpXJ+Lv2tfid4606Sz1DxnqUdrMCJI7FIrIsPTfEgkA+jCscR4pZZGN6UJyfpYifEmGS91Ns7n/goj8VrT4h/G2LS9PmWe18L25tZZEOVNwzAuoP8AsgKD6HI7V4Jn1psMKwRKsaqsa8AKAqr9AP8APFOJ2/gM/wCfrX4hm2Yzx+Lni6ujk727I+MxWIdarKq9Ln0J/wAEyNJkvv2kL+6H+r0/QZVf6yzQ4/8ARTV9/DrXy9/wTE+FEnhr4bal4qu4Wjm8TSqtqWXBa2iyFcezsXI7EYPevqFa/oXw/wADPC5NTjNWcm5fefe5HQdLCRUt3r95+an7c3/J2Xi762v/AKSxV5QTxXq/7cpz+1j4u+tr/wCksVeUV+A8Q65niP8AE/zPh8f/ALzU9WfXn/BKP/XePP8ArpZf+gzV9kBt1flJ8JvjX4o+Butz3/hjUlsZLpFS4hliE1vchSSu5D3XJwwYNhiM9q9JP/BRr4qZ/wCPzw7/AOCtv/jlfpfCvHmX5flsMJiVLmj2V1ufRZZnmHoYaNOpe6P0Sor87f8Ah458VB/y+eHf/BW3/wAcpP8Ah458VD/y+eHP/BW3/wAdr6P/AIihk/8Af/8AAf8Agnd/rJhPP7j9E6Rj0+tfnZ/w8b+Kh/5fPDn/AIK2/wDjtUtV/b/+LGrDamv6fYr/ANOumR5/8f31EvFHKErpS/8AAQfEmEts/u/4J93/AB3+LGm/Bj4Yavr+oTRqtnARDGThriY8Rxr6lmwPzPQV+VokkmZpJstNMxkkJ7sSSf1Jra8d/EvxH8UdTS88S65qWtTQ58oXEv7q3zwfLjXbGhPdlXJ4544xeg/+tX5bxhxV/bNeEoR5acdk97vqfNZtmX1yaaWiAttHtX6VfsN6NLof7KvgyGbO+Sx8/p2kdpB+jCvzp8DeA774peNtK8N6aG+261cLbhgufIQn95KR6Im5j9Pev1f8L6Hb+F9BstLs4/JtNPt0t4E/uogCgfgAK+s8KcDP29bFtaJKN/Pc9Phei+edXpaxU+I/g+3+IHgHWNDudyw6taS2rMBkpvUjcB7Zz+Ffk7qOj3nhvVLvS9Sh+z6lpc8lldxg5VJo2KuAe67gSD3BB71+vcv3ema+Mv8Agor+y/cQ39x8RtDtDJD5YXXookJZVQYW6wByFXAc/wAKqGPCkj6DxKyGpi8LHGUFeVO911cX/luehxFgnVpqrBXcfyPkvqK+sf2Ff2zdO8GeHrXwT4uvVsbez/d6VqM74hEZPywSMeF29FJwMYXjAz8nI28fL83TGOe1DKGGGGQe3rX41keeYjK8V9Zw++zXddmfI4LGVMNV9pD5+Z+vlhfwajbRzW80c0UihldGDKwPcHuKmbmvyL8NeK9Y8EzeZoet61okmdzHTtQmtVkP+0qMFf6OCK9A0X9tP4raHEscfjO6uVX/AJ+7O2lJ+p8sH9fxr9bwvithZL/aKMovyaaPqKXFFF6VItP7z9NqSvzkH/BQf4sCPb/bOkdOv9lp/wDFVn3X7dXxaunz/wAJYkPtHpltx/30hrtl4pZUl8MvuOiXEmF6J/cfpV0//XVPX9YtdA0e4u7y4htba3jZ5JZX2qigckk8DFfmbqf7XfxT1hGWXx1rEYbr5ENvD+RWLI/CuL8R+MNc8ZBRrXiDxBrSq/mImoapPdRxMeMqkjMqnHHygcE9K8/F+KuF5HGhRk29rtJHNU4mp2tCDv5tFfWL6PU9cv7qH5orq6mmQ/3laRip/I1Vk+4acOabM2yF2/uqT+lfiVSbnKU11b/E+NbvJs/Tn9jnj9mTwX/2DY/616aOteb/ALJdjJp/7NfguKQFXGlwsQRjGVz/AFr0deK/rfJ7rA0U/wCWP5I/U8L/AAYei/IWiiivSOgKKKKACvHf26/hrq3xT/Z51LT9FtJNQ1G3mhu47VCN1wI3BZRngnbkgdyAOtexUVx5hg4YvDTw1TaSszKvRVWm6b6n5Qz/AAS8b2zDzPBnixDgfe0icf8Asuf/ANVV2+E/i4HH/CJ+KBj/AKhU/wD8TX6yFMmjyhn/AOtX5f8A8Qmw/TES+5HzT4Xp9Jv7kfkz/wAKp8Wr18K+J8f9gqf/AOJqG4+H3iO1H73w34ij7fNpsw/9lr9bPKUdloaFT2/Ss34TYd/8xEr+iD/VWn0m/uPyLk8MatbjL6NrMf8AvWMw/wDZai/sjUP+gZqn/gHL/wDE1+u/kqP4R+VBt4yfur+VS/CWn0xD+5E/6rQ/5+P7j8jY/C+r3I/d6LrUn+7YTN/7LWlpnwg8Za0m6y8I+KLpRz+70qdv/Za/WDyFA+6tKkYU9vwq4eEtDeWIl9yKXCtPrN/cfmL4f/Y9+KPiYK1v4J1SFW433ksNsF+odw+Pop+le1/BD/gmPqE2pw33xAvrP7DGQx0mwkd/P77ZZcLhfZBz6ivtKivby7w0yrDTVSo5VGu+33HZh+HsNTlzSvL1Kun6fDpdjDbW8MdvbW6LHFFGoVI1AwFAHAAAAAHSpnGR361JRX6FGKSSXQ94+Av25vgH4yvP2i9Y1rTfDesatpesRW8kNxYWrXIVkiWNlcICVIK554IYYJO4DxiX4P8AjKIfN4R8ULzjnSZ//ia/WQ00rnt+lfmWZ+GeGxeKnilWlFybdrK2p87iOHadWo6nO1d36H5Mn4T+Lh/zKnib/wAFU/8A8TSSfC7xVCPn8L+JV+ulz/8AxNfrOIx/doaJcdK87/iEuG6YiX3I5/8AVeH/AD8f3H5Hv4L16BsSaDry+x02Yf8AstQSaFqcTYbSdWU+hspR/wCy1+uvlKey/lR5Ef8AdzUvwlpdK7/8BQv9V6f/AD8f3H5EroWpSnC6VqzH0FlL/wDE1ag8Ea9eMqw+H9elZugXTpzn/wAdr9bDAn9wflQIlU9MfhVR8JaS1eIf3IS4Wp3/AIj+4/K7TP2eviBq8qrb+B/FTF/us+nPEv8A304UD8SK7fwh/wAE/vip4quVWbRbHw/C/wB6XUL6PKj12QmQn8SK/RwLinAYrvwvhXl8HetUlL7l+R0U+GMPH45N/geL/st/sc6P+zjbSXjTNq/iS6j8ufUHjCKi5yUiTnYvAzyScDJ7V7MvB/wp1FfoeX5bh8FQWHwseWK/q78z3qNCFKCp01ZIQmmSxh0wwyG4IqSiuzlT0ZsfMPx2/wCCbGg+OLybUvCN2vhjUJmZ3tWi8ywkYnJwgIMef9ggf7NfPfi39gT4qeEHbZoVlrcSc+Zpl6jZ4znZL5bevABNfpFSMM18Tmnh/lOMm6qi4Sf8u33Hi4rIcJWk52cX5f5H5Na38JfFvhvb/aPhPxPY7iQvnaZMM/jgg/hWHcWs9nJsmtbyFh1D28ikfpX6/vEG7VCdPhkPzQxt9QK+Vq+EtG/7vEP5o82fC8X8NR29D8gt+P8AlnN/36f/AApQJJDhYbhvpA/+Ffr3/ZFqP+XeH/vkUo023U/6iMfRRWP/ABCX/qI/Aj/VVfz/AIH5I2vhbVrzHk6PrM27p5dhM2f/AB2ui0j9nv4ga7Ii2vgfxRJ5gyrPp7Qof+BSbV/Miv1RECIvyqq/hTl6110fCfD71K8n6JGseFqS+KbPzh8OfsAfFfxI6+Zoen6OjHG7UNTjG33Ih80/lzXrHwt/4JaSW+qQ3PjTxBDeW0ZDNYabEY0lx2aVvmx2O1VyPSvsiivfwPhvk+Hmqkk5td3p9yO+hkGFptPVvzZW0ywj0yyit4Y1ihgQRxoowEUcAD24qwppaK+8jFRVke2klogoooqgCiiigAooooAKCcUUUWATd7GlBzRRQAE4pp59adRQA3DCnCiigAooooAKKKKACgnFFFACbvY0ZzS0UANOR/8AqoHNOooABxQRmiigAHFFFFABRRRQAUUUUAFFFFAATikHJpaKADFIVyKWigBoBFKBzS0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7" descr="data:image/jpg;base64,%20/9j/4AAQSkZJRgABAQEAYABgAAD/4QCiRXhpZgAATU0AKgAAAAgACAESAAMAAAABAAEAAAExAAIAAAAQAAAAbgEyAAIAAAAUAAAAfgMBAAUAAAABAAAAkgMDAAEAAAABAAAAAFEQAAEAAAABAQAAAFERAAQAAAABAAAuI1ESAAQAAAABAAAuIwAAAABwYWludC5uZXQgNC4wLjMAMjAxNDoxMDowMiAxNzozNjoxOQAAAYagAACxj//bAEMAAgEBAgEBAgICAgICAgIDBQMDAwMDBgQEAwUHBgcHBwYHBwgJCwkICAoIBwcKDQoKCwwMDAwHCQ4PDQwOCwwMDP/bAEMBAgICAwMDBgMDBgwIBwgMDAwMDAwMDAwMDAwMDAwMDAwMDAwMDAwMDAwMDAwMDAwMDAwMDAwMDAwMDAwMDAwMDP/AABEIAOQBW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38ooooAKKKKACiiigAooooAKKKKACiiigAooooAKKKKACiiigAooooAKKKKACiiigAooooAKKKKACiiigAooooAKKKKACiiigAooooAKKKKACiiigAooooAKKKKACiiigAooooAKKKKACiiigAooooAKKKKACiiigAooooAKKKKACignFFABmjPFV9V1K20jT5bq8uIbW1hXfLLM4SONR3LNwB7mvlv49f8FsP2X/2edQl0/V/i54d1rWIQxfTvDCy+IbiFxzslFkkqwMe3nNGPegD6s3UE4r4/wDg7/wV48EftXaFLefCFbfxVdWMPnanpt7c/YdY0cDGWnsWXzjDyMXEQkhJyA+QRWpf/tRfEXXj/o8ejaXGSQPLtzM35s2OPpzXi43PKGGqOlNNy8l+pz1MVGDs0/uPqygnFfHF/wDEL4ha3JuufGGpQ4P3bWOKAD8lqhPeeIrtt1x4w8RyH1/tSRf0VgP0rz5cUfy0X96M/rT/AJX+B9rBs0Zr4rs9b1nTpN8fjDxBHIvAY6nI2PwZiP0r0L4f/tO6p4aeOHWr2HWrNcbnO1bhB65GFY/UZNbYfiSjN2qx5fmn+RUcUnvp8z6SBzRWV4U8W6f400aLUNMuo7q1mHysh5U91YdiO4PStRTxX0UZqSvHY6U77C0UUVQwooooAKKKKACiiigAooooAKKKKACiiigAooooAKKKKACiiigAooooAM0UnHtS5waQBRmmk89aG4FFwHUUdaAMUr3AKKKKoAoozXmv7WX7WPgf9iz4Jap49+IGrrpeh6dtijRF8y61C4fiO2t4usszngKOwLMVVWYAHdeLPFWmeCPDl5q+s6hY6TpenxGe6vLydYILeMdWd2ICgepNflN+3j/wc3aD4Tv9Q8M/s/6LH4svbdmgk8YaujRaOGwButIMia62kkeY4iiyoKGZSSPz4/4KR/8ABVn4if8ABSPxfLHq0s3hr4c2shOleEbWfMGMnE144A+0Tkev7uPkIuSzN8x1XKB6Z+0t+2b8Vv2xNWNz8SfHWveJbfcWTTXnMGmw5z921j2xe3zA9vw8xhgjt4VjjRY416IoAUfQcAe+Bn9KdQBuIx1OMf5/T8aoC94U8U6t4B8WaZ4g8P6pqWh69o0wuLDUdPuGt7q0k7lHUgjPcdGHBB5r9cf+CfX/AAUT8SftqfB7xEuqaXO3xA+HNulzr17ZWBXTdcsHOxLtCvyw3cbDE8BKh1dJoicSxx/Kn/BKH/gjN4s/4KK6pZ+LNfkv/CXwbhmPm6tGNt74j2EhorDdkBCwKtcEFQQwQM2Sv79/Ar9mjwL+zJ8JrTwR4E8MaZ4c8M2SGNbO1i4lz95pWOWldv4nclj3NebmuAji8PKlezez6pmNam5wcU7M/O7UfjlqN2x2yP1P4fl9Ky7j4p6nOT+8k/Ouu/a6/Z+f9nv4v3Fnaxt/wj+sbrzSWGSI1J+e3J9Y2Py9yjJnJBNeX1/L+aYjMMLiJ4bESalF23/rQ/OcVWxFOq6dR6o2D8QdSf8A5aSfnTf+E61HH+sb86yaK8v69iH9tnP9aq/zHrn7M/7WmofAnx9FcahJNN4bvnVNTiBz5KdBOo/vJ1IHVQR2FfpDp15FqFpHPBIksMyB43RtysDyCD6EYr8ggMkf4V9/f8E3PijL43+BC6PeTNNeeFZvsCljljbY3Q/kvyD2Qd81+seGfElWdZ5biZXum436W3XofTcO5hJv6vN+aPoaiiiv2o+uCiiigAooooAKKKKACiiigAooooAKKKKACiiigAooooAKKKjuJlggaSRlSNBuZmOFUdyTQBIDkVyfxZ+Ongv4FaA2qeNPFvh3wnp8YLG41bUYrSPA64MjDPXtX5S/8FQv+Dja40bxBqnw+/Z3axuTalrbU/HdwongjlBw0enRH5ZCvObiT5AchEf76/kf8SviF4g+M/iyTXvGGvax4q1qZjI17q1293MGP90sflz/ALOPw6VSiB/TZ8Pf+Co3wZ+NzajH8OPFlr8RrrR5Cl7b6C0byWi8fvG85ox5Zzw6kqfWrWqftvLbsfL0ezhGTj7Tqi7se6ojfz/E1/NR+zR4M8f+P/2hfCWk/CmPU2+I15eCLRX0+Ty5YGGC7vJghbdF+aQuCgUHIPAP7VftG/s9eMP2etN8NTeIr7TdWuNXsIU1K90u2e1sl1JY1+0LFG7MyRO+50DMSAWHAAA+J4vzDH5bQ+tUPegt7KzXmeXmeJq0KftYarqfSU37d1wkn+r8PqmeQGmb9cD+VdF4N/bv8K6ndQ2utTQ6W0jBftKsWt1J6bjgFAfXkDuQK/PZrieQDMjD8ajYM/3mLfT/AD+FfmNPxMx8JXtdef5Hzv8ArJVWtkfr/aXSXcKzROskcigqynIYeoPpUwbJr5H/AOCaP7QFzrVvefD/AFS4aaTS4PtmlSSNlmtwwV4fpGSuPQPjovH1uvLV+1ZDnFLM8HHF0uujXZrdH1eCxUcRRVWPX8x1FGcU2QblxXsHWcl8efjn4X/Zs+EGveOvGWqQ6R4b8N2r3l7cuNxCr0RFHLyMcKqLyzMAMk1/M5/wUY/4KD+Kv+Cj/wAfZvFuurcaZ4b01pYPC3h9pMro9ox+9JtJU3UgAMjgkAnYpKAGvoz/AIOAf+Ck1x+1p+0BJ8LPC98rfDX4b3pW5eCUlfEGsJkSSuRwYrfmOMDI8wyPk4QD8+f8mqUQCiig9KoAzx+lffX/AARX/wCCOV3+3p4nj+IfxE066tPgvpMxS3hkLRP40uUYq8MfG77HGQVklBAdsxoTtkZPM/8AgkV/wTJ1L/gpL8fnh1Fbix+F/g+RJvFGox5VrtuGTTYG7Syqcs3/ACziyfvMgP8ASV4K8F6T8O/Cmm6HoWn2ulaPpFrHZ2VnbRiOG2hjUKiKo6AAYqZMCxoGh2fhjRbPTdNs7XTtO0+BLa1tbaJYYbaJFCpGiKAqqqgAKAAAAAMVbblaWg1IHiv7dfwY/wCFvfAnUGtYfM1bQQdRssDLPsB8yMdzuTcMeuK/OOGVZo1dTlXAYH27H8a/YKWISRsG6HjFflz+018Kz8GPjr4g0OOMRWBnN7p4Awot5vnCj2Rtyf8AAK/FPFPJ+WdPMaa392X6f5Hx/EuEs44iPo/0OFooor8ePkwxk+lfR3/BMbxqdE+NuqaK8mIdc04yovbzIW/+JY/lXzjXVfAj4gf8Kp+NnhXxC7LHa6fqMaXjE8LbS5hlY/7iSF8Dk7Md69rh3HfU8yo4iT0Ulf0eh2ZdWVLEwm+5+rAP+NOqKI+YmR0PP51IDX9YRaaTR+oC0UUVQBRRRQAUUUUAFFFFABRRRQAUUUUAFFFFABRRRmgBr528dq/Hf/g4m/4KqXllqF9+zr8O9Wls5PLRvHWqWU+2VY3UOmlo6nKGRCrTc58tlj6O4r9Ev+ClH7Z9r+wZ+x94r+ITRWt5rFnCLTQ7GdiqX2oTfJAjY52hvnbkZRGAIOK/lx1bWNQ8S65qGraxfXGq6zrF5PqOo39wd019dTOZJpnOB8zuxY9hnAwAKqKAgSNYkVVUKqgBQBgKPb8v0FKzBUJOMDkk0V6J+yB+ztJ+11+1h8OfhepmW28ba7DZ6jJC22SLT03T3zKezfZYZwrdmKntiq2A/Zz/AINzv+Celv8AAP8AZ8/4XJ4k05f+E4+J1sr6eZkzLpWjFt0UaZ5UznEz92HlAn5RX3d+0j8HIfjl8HtY0CTy0upojLYzPwLe5UExPkc4DYzjkqSO9drpOm2+jafb2dpbwWdnaxLDBBBGI44Y1ACqqjhVAAAAAAAqw5wK48ZhYYmjKhU+GSafzIq01Ui4y6n4+COWEtHcQy2txCxingkXa8Eina6MOzKwIPuD7UdTXs37efwu/wCFa/tE6jcQxiOx8SoNThwMDzD8so/77G7/AIHXjOK/knNMvlg8XUws94tr5dGfluIo+xrOm/sux1/7P3j5vhf8dPCWvBlWG01FIbotnH2ebMMxOOflWQyD1MYr9UonDIDxX4+SDdGccN2Poexr9Ov2S/i/F8afgfo+qeYrX1vELO+UnLJPGArZ+vDD2YV+qeFOaJOrgpPV+8vPo7fmfTcMYm3NQl6r9T0p+RXxT/wXT/4KAzfsL/sc3Fr4euFi+InxIkl0Hw983zWKlM3eoEddsETAKe800CkgNmvtR3+Q/N+I7V/Mv/wWG/bS/wCG4f26fE2t2E/neE/CTN4b8OlW3LLBA5EtwPaWbew/2QvpX7VHU+vPl2KPyk27nb1ZzlnPJJJ6kkknJ5zmnUUAZrQAzgV2X7PXwB8UftUfHHw18O/Btp9q8ReKbtbWEupaGzj6y3M2ORDEgZ29Qu3qwri3kWOMszBVUbixOMAc5z2r92v+DcP/AIJ2y/AP4ETfGjxZY/Z/GHxOtU/si1mjKzaPoobdEDnkSXJAnYdo/IU4KuKTYH3F+xl+yT4V/Yf/AGd/D3w58IW+3TdFhzcXToFuNUun+aa6mx1kkfLHsBhRwoA9SpqcH/PNOqACiiigBuK+Sf8AgqX8MTc+HPD/AIyt48yaZOdNvGA/5Yy8xsf92VQP+2pr64rkvjr8Novi58Jde8PS4/4mVo8cbH+CQco34MFP4V4PEuVrH5bVw9tWrr1WqOPMMP7fDyp+WnqflRjH+HpRTpbaaymkt7iNo7i2kaGVG/gdTtYfgQR+FNxiv5TcXF2l/TPzBprRhTZo1mhdG5V1KsD0IPWnUF9vfHv6VOvQR+jH7CvxxX4x/Ba0t7q5EmueHgthfKzZkbaP3ch9d6DOe7BvevalHNflV8CPjtqf7P3xHtfEGlx/ao9vk31jv2LfQEglMno4xlW/vAA/KTX6Y/Cj4q6H8ZvBNnr/AIfvFvNPvF4PR4X/AIo3XqrqeCD/AIV/R/AvE1PMMGsPUf72CSa7ro0foOS5jHEUlTk/ejv5+Z02aM03GD2pQfmr709sWiiigAooooAKKKKACiiigAooooAKKKKACmucLTq4X9pz496P+y7+z/4u+IGvSKul+FNNlv5VLbTMyj5Igf7zuVQe7CgD8Wf+Dmf9sM/FX9qrR/g7pV0zaL8L7VL/AFpVyEk1a7iWRIz/AHvKtHhf0zdDuDX5pkY/oB29q7LW7Px9+0l8S/EHip/DPinxB4i8XancazqDado9zcF57iVpX2iNDwGfA7BQB7D3T4Ff8ET/ANqD4/zwtY/C3UPC+mykZ1DxVdxaVEqno3llmuGHfIiNXsB8ssdi5ZtoHUk4AHf/AD/LrX66f8G0P/BPLVB4nn/aM8T6fcWenS6fJpvgpJUCm+inwLjUFB58tlQRxt0dWZhlSCfWP2Fv+DZ/wL8GdVsfEXxm1mD4oa5auJk0S3tzbeHoHHTfG2ZLrB5xKQjHrGBxX6dWNnFp9rHBBHHDDCgRI0UKqKBgAAcAAAADsKTYEwpH5/OloPSpA+av+CmHwrbxX8GIfEtsha68JT/aJgB960cbZv8Avj5ZD7I3rXwezqnXHHp/n/PFfrvruiW3iPRrrT72GO4s72JoJ4nGVkRgQwI7gg4r8of2t/hFqX7KvxMn0S9WZ9Kut02jXpyVu4M/dLdPMThWHXgN0YV+J+JXD1T6zHMqK91q0vXoz47iLAS51iILR7+pgTXyRKcsBXU/s8/tvt+yf8QftzRve+G9SKx6xZIcuUGds8QJx5qeh4dSVznYy/O/i/4sLbRNiReleJfE34ykW80nmnZGpJA5zjqB/hXxmRYHE0cTDEUm4yi9LHjYOnUhUVSm9T9a/wDgrb/wUu0L4S/8EzdW8WfDvxJa32sfEjPhfw5e2cv7yznnRhPOBkMktvCJHAYZWQICOcH+du0tI7C0jhhVY4YVCIg/hUAADnPp6n/H279s/VpPDOseG/hmAqz+B7U6h4hIb/W69qKRzXCsOgNrbCztOO9vISSWOPFQP5V/TODlOVGM6qtJpXP0ajJygpS3sGaD19/8aGbarH+7yeelfS3/AATq/wCCVPxO/wCCjni23bQbOTw38PYJgmqeL72HFrGmfnjtEODdTnBwF/dqSC7jgN1Ghp/8Ef8A/gnddf8ABRP9qqHT7+2m/wCFc+CZIdS8W3YGElGd0FgrYwZJyhLDOViVmOC0e7+lvTbCHS7KG3t4kht7eNY4o0XasagYCgdgABxXnX7In7JXgv8AYl+Buk/D/wAB6b/Z+i6bullkkIa41C5fHm3M78b5XIBJ7AAABQAPTahsAooopAFFFFABSN0paa5wKAPzn/4KA/CI/Cj4+3Oo20W3SfFyHUYmx8sdyDidPxJEn1lb0rwyW82fxCv09/av/Z4h/aN+El3o3mR2urW/+kaZcyA7YZ1BxuI52Nkq2OxzgkAV+Sviu91Dwjr19pOrWc+m6ppczWt5aTf6y2lUkMhxwfUMMhgcgkEGv51444Zng8e60F+7qNtPs+qPgc6y+VKu6kfhkdLLqqr/ABVTuNfVO/61xF14uZgfmFZt14s/2q+Tp5fLqeTGid1deI1/vLn35FdP8EP2tfFH7Nvik6p4buopLeZh9t027J+y6gg7NjmN+oEi5KnBKsuVPhV54yVOrD86xdQ8eKg+8M54r1sDh61CpGtRbjJbNHVQjOnJTg7M/bD9ln9uDwR+1HpyRaXfDTvECJm40a8YJdRkDLFRnEijn5k7dQK9mVsmv5ybr4m3Gm6hb3dndTWt7ZyCS3uLeVopoHXoyOvKt7g+tfV37L3/AAXt8ZfCCW10n4kadJ4+0FWCf2halINYt0zjcQ2IrjA7MY2Pdjxn9kyTix1IKGOVn3Wz9V0PrcDm3MuWsvmfsVnNGa8h/ZO/be+Gf7a/hy41T4e+JIdY/s8Kt9ZvE9veac7Z+SWJwGU8HnkHHBI5Prwr7inUjOKlB3TPbjJSV4hRRRWhQUUUUAFFFFABRRRQAUUUUAFVtX0i112we1vbW3vLaTG+GaMSI2DkZVuDggH8Ks0UAVrDS7bS4/LtreG3RRwsUYRQPoKsDjt2paKACiiigAoPSiigBm3OPauG/aF/Zz8M/tOfDa88L+KrN7iyuRuinhfy7mylH3ZoXwdjqeRwQehDAkHvKKyrUYVYOnUV0+jJlCMk1Lqfhh+3L/wSv+Mf7MtzeX+m2F38RfCMe549U0m2LXcUYycXFquWVgOrR7kPUbPuD5C+CfiPT4viRqnizxHGv/CMfCWyPifW7a7QqbidJFj07T2VtreZd3z28QXrs85gGEbCv6i3GRWFd/Dfw/qFzdSXGh6PcSXrxSXLyWUbtcPGSY2clTuKFjtJzjccYr56jwzhqVZVKe19jzY5XTjPnifyb6F4J8ffHvxVfahY+GfGHizXdYu5b69ns9Iubgz3E0hkkk3hCOXcnr6dBxX0p8Bv+CFv7TXx61C3CeA18GadKRuv/E92tmkS9NxiXfK30CZ+lf0lWdjDp8Sx28EcMcYwqxoFVfoBU69a+oueofmR+xj/AMGynwx+D1za658XdcvPivrsLh49KS3/ALN8P23yqQGgDNLcurbwXll8plK4gQgk/pV4d8O2PhLRbXTdLsbPTdNsYhBbWtrCsMMEY4Coi4CqOgAFXqKkAooooAKKKKACiiigAobkUUUARsmQM565r5b/AOChn/BPmH9p3SG8SeF2t9N8fafFtTzMLBrUQHEEzYO1h/BJ/CeGBXp9UU1xkfjXFj8voYyi6GIV4sxr0IVoclRXR/PZ8RG1f4ceK77Qdf0+80XWtNfZc2V0hjkjPY4/iU9mBIbsetchf+N2J+90xnmv3k/ar/Yf+HP7ZHhqOx8a6GJry1Uix1ezf7PqWnE94pgM7c4JjYNG3G5WFfmt+0N/wb+/E7wlezXHw88SaN4y0vOYrbUCNO1BB1wTzE57ZynrgZr80xnBtahJ+xXPH8V8j5qtk9SnK8NUfFF/4zYtzJj/APVWHqHitjGx38LknPTjrmvpn4Y/8ESv2jPiV4q+wal4Z07wXZI373UdW1KKaFQT/AkDO7n2wPTIzX3z+yx/wQV+EXwTuLXVfGy3PxS8QW+10XVkCaTbOvdLJfkk+sxk6AgKa0wPDWIqv4bLux0MtqzeqsflP+zv+yX8U/2vr9U8A+EdS1izZwjanJ/oumxepa4f5Tj/AGNx9jX6M/spf8G7vhjwtcW+sfGLxLceNL1MMugaTusdHjIP/LWT/X3J4GMNEnJBjY/NX6O6To1roWnw2djbW9na26hIoYYxHHEo6BVHAHsKtg819jgeG8NRV6nvP8D2MPltKnq9X+Bz3w2+FHhv4PeGbbRfCug6T4f0mzQRw2thapbxoB7KBk+pPWuiB5oor6GMVFWR6SSWiCiiiqAKKKKACiiigAooooAKCcUV59+058bf+Gf/AISX3iNbH+0biF0hgty/lrJI7BRluwGST9K58ViqeGoyr1XaMVdszq1Y04Oc9kegg5ozivgG9/4Ke/EqZj9l0zwTZjoBLaXNx+omj/lVGX/gpf8AFmUf8yKnumiXP9bw18LLxOyVdZP/ALdZ4suI8Gur+4/QzNFfnPcf8FFPi1cf8xLw3F7R6O3/ALNM1VW/4KA/Ftz/AMh/S19hpMeP/QqwfillHRT/APASf9ZMJ2l9x+kVGa/N0ft//Fwf8zBpf/gpj/xqS3/4KFfFuA/8hnQ5PaTR1P8A6DIKS8Uso/ln9wf6yYXs/uP0ezRmvzzg/wCClfxagULu8Czepl0W4z/47dqKvWf/AAU++JkBBuNM8EXPrss7mH/2u/8AKuiPidkr0bmv+3WUuIsG+r+4+/icUZr4s8L/APBVjUYpEGveDYZI8/PJp1/834JIo/IsK+i/gT+1N4R/aAgkXQ75o9Qt13T2FynlXMI452915HIyORzzXvZXxdlWYT9lh6q5uz0f4ndh80wtd2pzV+2x6R1pAADSBsimuMrx/wDqr6JHoEgOaAc18oftUft+658G/iveeFvD+h6XcNpsURuLq/kdlZ5EDhURMcBSMksMk4wMZPlE/wDwU1+KrtmO38BxD0bR7qQ/n9sH8q+Jx3iFlGEryw9aUuaLs7Rb1PHr57hKU3Tk3deR+g1Ga/O+4/4KSfFq56T+DYuP+WWizf8As1yapT/8FCvi3Mf+QzokX/XPSB/7M5rz5eKOT/ZU3/26c/8ArJhO0vuP0d3UZzX5u/8ADwH4uEf8jBpn/gpj/wAaB/wUC+LgP/IwaW3sdJj/APiqn/iKWU/yz+4X+s2E7S+7/gn6RUZr86bX/goz8WrU5OoeF5vabRm5/wC+Z1/pV+L/AIKa/FZD80XgGQe2jXSk/wDk4a2j4n5M/i51/wBulR4kwj/m+4/QfNBYA18G6Z/wVJ8eW0i/bvDvha8UdfIae3LfTJfH616R8Ov+Cofh3Xb6O38TaHqHh/zDt+0xSC7t19ztAcD/AICa9DCeIGS4iSiqvK3/ADJo6KOeYOo7c1vVH1VmjNZ/hjxLp/i/Q7bUtLvLe/0+8jEsE8Dh45VPcEVeU5r7KE1NKUdUesndXQ6kY8UuaRjx2/GqGB59PxpCcHtWP408d6R8O9Dk1LXNSs9LsY/vTXEojXOCcDPU8HgZNfPfxB/4KgeEdAnkh8P6Xq3iOROPNAFrAf8AgT/MR9Frx8yz7AYBf7VVUX26/ccuIx1Cgr1ZWPp0tikBy3/1q+DvEf8AwVH8d3zMNJ0DwrpaMeDdie+I+oV4f0NcTrH7eXxb1q48weKoNN5/1dhpVusf/kZZW/8AHq+Tr+J2TwdqfNL0jZfieXU4iwkdrv5H6UYwaAMNX5lS/tp/FqUYbxzf/wDAbCyH8oRUP/DYnxU/6HjVP/Ae1/8AjVcb8VMuW1OX4Gf+suH6Jn6eZxRmvzKj/bW+LUQwvjm/H10+xb+cNa3h/wD4KCfFrw8xJ1zRtY4/5iekqw/8gNDWlPxSyp/HGS+Vxx4kwvVM/R/dRmvhnwl/wVP8UWUqLr3hXRr+EYDPp1xJbSH6LJvH4Fvxr6g+Av7Tnhf9ofS5JdDupI7y1UNdWFyvl3NvnoSuTlT/AHgSD619NlPF2WZjP2WGqe92ejPRwua4bEO1OWvZ6Ho2aM01WxSjrX0p6AtFFFMAooooAK+ff+Cl/wDybLN/2ErX/wBDr6Cr59/4KX/8myzf9hK1/wDQ6+e4s/5E+I/ws4cy/wB1n6H5+mkdtilidoAySTSmtz4W2MOqfFXwra3EUdxb3Os2kUsTjcsimZQQR6V/LVCl7WpGn1k0vvZ+ZxjzSUV3M238O6peQrJBpOsTxyDcrx2Ezqw9QQpBqxH4J16Q8eH/ABA300uc/wDslfrVFarFGFVFAUcDFSCJT/D+Qr9jh4TU7JyxD8/dR9f/AKrwtd1H9x+Ttp8JvF16f3HhPxRJn+7pc/8A8TVqX4H+OLZN0ngvxUq++lzf/E1+rQjWjaMetbrwnw3/AEES+5Ff6r0v539yPyN1DwjrWkhvtmia5a7epm06ZAPxK4rMS5jkYqrfMOSDwR+FfsFLbq/3lVh7ivNf2jf2btB+OngG/tJ7Gzt9YWFm0/URHtmtZgCUO4fMVz95ehGRXm5h4Vyp0pVMNW5mk3Zre3oc9fhhxjzU53fax+ZR6fp0rQ8J+MdS+HXirT9f0eVodU0eUT25BID4+9G3YowypB7H1xWTpt19u063mMbQmWNWMbdY8gHHtg5GPapiNwx68V+SwrVKM1OLtKNmvVHy0ZShLmjo1+Z+tXgHxdb+PvBOk65aZ+y6tZxXcQPUK6hgD7jOPwrYAxivJf2GdRk1T9lPwXJJ95bLyuewV3Ufoor1zHNf1xluIdfCU673lFP8D9Uw83OlGT6pH5pftzf8nZeLvra/+ksVeUV6v+3N/wAnZeLvra/+ksVeUZx04Pav5c4g/wCRniF/ff5n5rj/APeqnqx1vbyXtysMEM1xM3IjijaRz/wFQTV5fB+tMTt0HXm29QNMn4/8cr6q/wCCU2mwT/8ACc3LQoZo5rSFXxllTY7bQfTJz/8Aqr7FWFT2X2r7bh3w7jmWBhjJ1nHm6JeZ7OA4fjiKEazk1c/Ja3+H/iK6P7rw34jc+2l3H/xFaFt8E/G12mYvBfiuQeo0yb/4mv1a8oDoopwTHpXvx8JsP1xEvuR2rhen/O/uR+TuofCbxdpK5uvCfiaEDu+lz4H/AI7WFf21xpRxeWt5aN6XFu8J/wDHgK/X0x7v4c1De6Zb3lu0c0MUsbjayuAysPcGoq+E1K3uYh/NImXC8Ok2fkHG6yorKQyt0IPWnNyD9K+kP+Ci3wA0n4WeKdH8RaDaxafa6+0kF3awpthWdRuEigcLuBYEDg7RXzeTgfhivyjOcqq5djJYOvZuPbqujPl8ZhJYeq6Ut12PqL/gmN8XLjRvHGpeCbi4b+z9SifULGJjxDMpHmqo6AMDuIHGVJ6kk/cCdf5V+Zf7FmoSaZ+1R4QeP/ltNNA3urQvmv00zzX7n4Z46pXyp06ju4St8ui+R9tw7Wc8NZ9HYUnI615p+05+0jpf7OPgM6hcKt5ql4TFplgrbWupcZ5P8KL1Zuw4GWKg+kSfKhz/APWFfmB+1H8a5Pjz8atV1hZhJpNjK9hpAVtyG3jYr5o/66sC4P8AdZfTn0eNuJHlOCvS/iTdo+Xd/I6M4zB4ajePxPY574n/ABT8QfGfxRJrHiXUZtQucnyIvu29kp/gijzhB0yeS3GSTXPkZ/l9KFHSvTP2af2W9c/aV1uZbOddL0OwZVvNRdC+GPPlxLwGfBHJOFzk54B/nijRxmZ4tQjedSX9avsj4GFOriato3k33PM2bauTwPU1Cb+EnAmjJHXDZ/lX6RfD79gr4ZeA7SMHw/HrV0oG+61WQ3Ukh9SD8g+iqB7V6Zofw50Dw0Mabouk6fxj/R7VI+P+AgV+i4Xwpxc0niKsY+STf47H0FLhiq1ec0j8nbbTby+TdDY6hOp6GK1kcH8hU3/CNapj/kD61/4ATf8AxNfrktlGh4Rfyp3kKP4R+VemvCWn1xD+46FwrH/n5+B+RbeHNUQZOk6wvubCb/4mqtzBNYj99b3MOOvmQun8xX6+mBf7g/KmNZwyfehVvwol4Sw6Yh/+AoT4Xj0qfgfj6NRhB5lj/E4/rXT/AAb+IV58L/ipoPiDS5/LurW6SF9rcXEEjqskTdQVYEcE8MqsMEA1+pGsfDjw/wCIT/p+iaVen1ntUk/mK5eX9lT4cvq0V+PBnh9buGQSI62iAqwOQcdK56fhfjKFeNajXXutPZrb0Ijw3WpzU6dRaeR3tsfMjDf3huqRTTY12cY4FSCv2mN0rM+w9QoooqgCiiigAr59/wCCl/8AybLN/wBhK1/9Dr6Cr59/4KX/APJss3/YStf/AEOvnuLP+RPiP8LOHMv91n6H5+mui+D52/GLwefTXLL/ANHpXOmnQzy2lxHPBNLb3Fu4liliYrJE45DKRyCD06V/LWHqezqwqPo0/udz8zhPkmpdmfr+rbhwaUDNfmbB+2p8VLSBY18XXDCMbQXtIGY/U7Kf/wANvfFbH/I2Sf8AgFB/8TX7svFPLbfw5/gfbLibD9Uz9MelBGRX5nf8NvfFb/obJP8AwCg/+Jo/4be+K3/Q2Sf+AUH/AMTT/wCIqZb/ACS+5D/1mw3Zn6YZwK5j4w/EjT/hN8NtY8QanIq2um27S7c4aZv4Y1/2mbCgepFfnsf23PisynPiyXp2soM/+g1x3j74u+LPio0Y8R+IdT1aOFt8cMkgWGNuzCNQFz7nNcWYeKWElQlHDU3zNNK+iRjX4mp8jVOLv5nLaZDLBYQrOytPtzKyjAZzyxH4k0+6mEFrJJz8qk8d/apGHPPf/P8Ah9a9g/Ya+FWm/Ff9oOxj1a4hFrocX9qLauRuvJUYBFAPVVYhyP8AZHrX47l+CqY7GQw8H703a78z5TD0XWqqmvtM+6f2avA0vw3+BHhPRbiPybqx02FbhD/BKVDOPwYnmu6WmoO3tTgOa/rXC4dUKUKMdopL7kfqFOmoQUF0R+af7c3/ACdl4u+tr/6SxV5RmvV/25v+TsvF31tf/SWKvKK/lXiD/kaYi38z/M/M8w/3qp6s+wv+CUHFp48zx/pVp/6KevsBRk1+T/w4+Lvif4P6hcXHhnWbnSGvAqXCoqSRzbfullYEbhnhuuCRXZH9t74rH/mbJP8AwCg/+Jr9F4Y8QMDl+XU8JVhLmifQZdntGhh40pReh+mFIelfmf8A8NvfFb/obJP/AACg/wDiaP8Aht74rf8AQ2Sf+AUH/wATXvf8RUy3+SX4Hd/rNhuzP0wBpJT8tfmiP23visf+Zsk/8AoP/iaral+2V8UtVtzFJ4yvIlYYJgt4Y2/7628fhSl4qZbbSnL8Bf6zYfomez/8FSfiPaahqnhnwrbyrJd2RfU7tVIPlKVMcYPucufoK+TelS39/c6vqFxeXlzcXl5duZZ57iVpJZnOPmZmJJ4AHPQAAYAwIvz+oPSvxziDOJZljp4uatzWsuyWx8lj8Y8RWdVqx7f/AME8fBE3i39payvhHutdAs5ruViOA7jy0H/jxP4Gv0SPWvA/+Cdvws03wT+z/p2uW80N5qfi2NdQvJkYMIcjCW/sYh8rA8+Z5h4yAPfVPzV/QHAWUvA5TBT+KfvO3nsfdZLhfY4ZX3epwf7TvjST4f8AwB8WarDI0Nxb6dKsLqxVkkcbEII5yGYHivy2toVt7aONeFjUKB9Bjp+A/wAiv0F/4KUawdN/ZnuYFZlOoX9tAcHqN+8j8kr8/c1+a+KWKc8yp0VtGP5s+d4mqc2IUOyI7p5Et28qJp5jhY4l+9K5OFUe5YgD3Nfqh+zv8JLX4JfCLRfD9tGvm2sCvdygfNc3LfNNKe+WcsfYYAwABX5tfBDRF8SfGzwfYuoaO41m13qRwQsgf/2Wv1bTivW8J8DF+2xj3Vor03Orheinz1XvogK4pQKWmueK/Zz64U8d/wBaB9axPH/j/Sfhl4UvNb1y+h0/TbFd800h4GTgAdySSAAOSSK+YPE3/BVnT4r5l0PwdqV5bLws17dpal/cIA5H44PtXi5rxFl+W2WLqKLfTdnHisww+H0qySPrsjNNAxXxj/w9c1D/AKEaH/wa/wD2qj/h65qH/Qjw/wDg1/8AtVeJ/wARAyP/AJ+/gzj/ALdwX859nEE0fd9K+Mf+Hrmof9CND/4Nf/tVT6Z/wVcxfR/2j4Jnjss/vXtdQWWVF7kKyKGwM8bhmqjx/kjaiqv4MqOeYNuykfY/b1oUVneE/Edr4x8N2OrWMnnWeo26XELf3kYBgfyNaQr7CEozipQej2PVjJNXQtFFFaDCiiigAr59/wCCl/8AybLN/wBhK1/9Dr6Cr59/4KX/APJss3/YStf/AEOvnuLP+RPiP8LOHMv91n6H5+mjuPlZ2YhVVV3MxPAAHqc4GOc0Gtb4enHxH8N/9ha0/H98lfyzRpqpUhTfVpfez8ziryS8zooP2YfiVcwRyR+BfETI6hlJhRSQemQWBB+ozTv+GXPiYv8AzIfiL/v2n/xdfqPCMKPpSr1r9wj4U4FrWtL7kfaLhij/ADs/Lf8A4Zf+Jv8A0IXiP/v0n/xdH/DL/wATf+hC8R/9+k/+Lr9SqKr/AIhRgf8An9L7kH+rNH+d/gflq37L/wATCOfAXiTH/XJP/i6x/GPwd8YfDzS5L7XvCuvaRYwqXlup7UmCFQMku6kqg9yRX6xGo7mMSxbWUNnjms6vhPhHC0K8r+aRMuF6NtJs/H/t/nmp9L1S80HVLe/068udP1CzcS291bvslgYdCD/Q5BGQQQSK9n/bw+A2l/BD4q2kmg2sOn6Nr1u1xHZwoEitZUIDhFHCqQVIUDA5xgcV4ifp+HrX49mWBq5djJYabtKD3X4NHyeIozw9V05bo/Sv9j39oD/hoH4T2+oXQij1vT2+x6lGgwplUD94o7K64YDtkjtXrCjFfCX/AAS58WPpvxm8QaKXPkappS3iJngyQyKjHH0lUfhX3YnX8M1/SHBubTzDKqdaq7yXut+aP0HKMU8RhYzlvt9x+an7c3/J2Xi762v/AKSxV5Qa9X/bm/5Oy8XfW1/9JYq8oziv514i/wCRniP8T/M+Cx/+9T9Wa/gv4feIPiRqM1r4e0XUtbuLdBJMtpFuEKngFiSAM9ucnn0OOkH7LXxM/wChD8Rf9+4//i6+gf8AglF/rfHn+/ZcZ6fLNX2RX6Dw34e4XMsuhjKtWScuise9l2Q0q9CNaUndn5an9l74mj/mQ/Ef/fpP/i6P+GX/AIm/9CF4j/79J/8AF1+pVFe//wAQowP/AD+l9yO3/Vmj/O/wPy1/4Zf+Jv8A0IXiP/v0n/xdB/Zg+JgHPgLxJ/36T/4uv1KpsvK0v+IU4H/n9L7kL/Vmi/tv8D8h9d0O/wDCurnT9V0++0u+VN5t7yBoZducbgrDlc9xkVV/z9a/UL9oj4E6P8ePh9eaXqVvH9qSN5LG72gy2U+DtkQ9RzwQPvKSDwa/L0xSW8kkMy7Z4XaKUdcOp2kfpX5rxZwvPJa0Y83NCWz6+aZ8/mmVvBzSTunset/sg/tL3n7P3xDtba6u2/4RHWJ1i1CCRiYrR3IUXK5+7tON+OCgyeQDX6SxOHRWH3SODX4+3ESzwPGw3K6lSPXPFfqB+yd4xk8ffs5+D9UuHaS4k02OOZycl3j/AHbE+5ZSa+98Lc5q1FUy+q7qKTj5LZr0Pa4axk5c1CTvZXX+R5n/AMFQImf9n+xYfdTWYGP02uP618G4xX6Kf8FDPD765+y5rcka7m0+SC7PHQJKuf0Jr86xx+VfNeJ1JwzbmfWK/A8/iSNsUm+qOz/Zxvl079oTwTK33RrMCn2ycf1r9T061+QVhrs3hXVLPVrdWafSbmK+jVermJw+0fUAj8a/W/w1rdv4i0Ky1C1lWe1vrdJ4ZEOVkRgGBHsQRX0/hPiI+xr0HvdO3lY9Hhep7k4PfRmhTX6U4HNNcZFfr9z6s+Gf+Cq/xUa18ceHPDN1ex2Olw2zaiVmkWJLmYsUU/MQGKKD0zjf9K+Uf+Ew0cn/AJC2l/X7XH/jn0r9kHtI5D86K31FNGm2+f8AUx/lX5dnnh3UzLGzxkq9ubpa9l0W583jcheIrOq6m/lsfjj/AMJhpH/QW0v/AMDI/wDGn2vinS764WGHUtPmmfhUjuUdm+gBzX7F/wBnW4/5ZJ+VZ3i3wTo/jDw/c6dqmm2OoWN0m2aC4hWSOQe6twecH8K8Wp4T1FBuOIV/8P8AwTllwvZXU/wPyUzTZV3xMPUGrWs2KaVrmoWke7y7W7mgjyckKkjKP0A571Vk+4a/IasXCTg+l19x8nKNtGfp1+x/M037MvgpmLM39lxDPsBgfyr0teleZ/sc/wDJsngv/sGx/wBa9N71/W2Tf7hRf92P5I/UsL/Ah6L8gooor1DoCiiigAr59/4KX/8AJss3/YStf/Q6+gq+ff8Agpfz+zNN/wBhK1/9Dr57iz/kT4j/AAs4cy/3Wfofn6a1/h4M/Efw3/2F7T/0clZB/wAadFJJBNHJFLJBLE4kjkjYq8bA5DKRyCCAQR0NfyzRqKFWM/5Wn8lqfmcJWkpfM/YCE5QfQUDrX5z6V/wUJ+Kmk6ZDbHVdGvPJXb51zpgaV/TcUZVz24UD69asf8PG/ip/z+eHf/BU3/xyv36n4oZO4q/P/wCAn3S4kwvZ/cfolRX52f8ADx34qf8AP54c/wDBW3/xyj/h478VP+fzw5/4K2/+OVf/ABFDJ/73/gP/AAR/6x4Tz+4/RPNNmOEr867j/got8VLmJkXUNAhJ/iTS/mH5yEfpXJ+Lv2tfid4606Sz1DxnqUdrMCJI7FIrIsPTfEgkA+jCscR4pZZGN6UJyfpYifEmGS91Ns7n/goj8VrT4h/G2LS9PmWe18L25tZZEOVNwzAuoP8AsgKD6HI7V4Jn1psMKwRKsaqsa8AKAqr9AP8APFOJ2/gM/wCfrX4hm2Yzx+Lni6ujk727I+MxWIdarKq9Ln0J/wAEyNJkvv2kL+6H+r0/QZVf6yzQ4/8ARTV9/DrXy9/wTE+FEnhr4bal4qu4Wjm8TSqtqWXBa2iyFcezsXI7EYPevqFa/oXw/wADPC5NTjNWcm5fefe5HQdLCRUt3r95+an7c3/J2Xi762v/AKSxV5QTxXq/7cpz+1j4u+tr/wCksVeUV+A8Q65niP8AE/zPh8f/ALzU9WfXn/BKP/XePP8ArpZf+gzV9kBt1flJ8JvjX4o+Butz3/hjUlsZLpFS4hliE1vchSSu5D3XJwwYNhiM9q9JP/BRr4qZ/wCPzw7/AOCtv/jlfpfCvHmX5flsMJiVLmj2V1ufRZZnmHoYaNOpe6P0Sor87f8Ah458VB/y+eHf/BW3/wAcpP8Ah458VD/y+eHP/BW3/wAdr6P/AIihk/8Af/8AAf8Agnd/rJhPP7j9E6Rj0+tfnZ/w8b+Kh/5fPDn/AIK2/wDjtUtV/b/+LGrDamv6fYr/ANOumR5/8f31EvFHKErpS/8AAQfEmEts/u/4J93/AB3+LGm/Bj4Yavr+oTRqtnARDGThriY8Rxr6lmwPzPQV+VokkmZpJstNMxkkJ7sSSf1Jra8d/EvxH8UdTS88S65qWtTQ58oXEv7q3zwfLjXbGhPdlXJ4544xeg/+tX5bxhxV/bNeEoR5acdk97vqfNZtmX1yaaWiAttHtX6VfsN6NLof7KvgyGbO+Sx8/p2kdpB+jCvzp8DeA774peNtK8N6aG+261cLbhgufIQn95KR6Im5j9Pev1f8L6Hb+F9BstLs4/JtNPt0t4E/uogCgfgAK+s8KcDP29bFtaJKN/Pc9Phei+edXpaxU+I/g+3+IHgHWNDudyw6taS2rMBkpvUjcB7Zz+Ffk7qOj3nhvVLvS9Sh+z6lpc8lldxg5VJo2KuAe67gSD3BB71+vcv3ema+Mv8Agor+y/cQ39x8RtDtDJD5YXXookJZVQYW6wByFXAc/wAKqGPCkj6DxKyGpi8LHGUFeVO911cX/luehxFgnVpqrBXcfyPkvqK+sf2Ff2zdO8GeHrXwT4uvVsbez/d6VqM74hEZPywSMeF29FJwMYXjAz8nI28fL83TGOe1DKGGGGQe3rX41keeYjK8V9Zw++zXddmfI4LGVMNV9pD5+Z+vlhfwajbRzW80c0UihldGDKwPcHuKmbmvyL8NeK9Y8EzeZoet61okmdzHTtQmtVkP+0qMFf6OCK9A0X9tP4raHEscfjO6uVX/AJ+7O2lJ+p8sH9fxr9bwvithZL/aKMovyaaPqKXFFF6VItP7z9NqSvzkH/BQf4sCPb/bOkdOv9lp/wDFVn3X7dXxaunz/wAJYkPtHpltx/30hrtl4pZUl8MvuOiXEmF6J/cfpV0//XVPX9YtdA0e4u7y4htba3jZ5JZX2qigckk8DFfmbqf7XfxT1hGWXx1rEYbr5ENvD+RWLI/CuL8R+MNc8ZBRrXiDxBrSq/mImoapPdRxMeMqkjMqnHHygcE9K8/F+KuF5HGhRk29rtJHNU4mp2tCDv5tFfWL6PU9cv7qH5orq6mmQ/3laRip/I1Vk+4acOabM2yF2/uqT+lfiVSbnKU11b/E+NbvJs/Tn9jnj9mTwX/2DY/616aOteb/ALJdjJp/7NfguKQFXGlwsQRjGVz/AFr0deK/rfJ7rA0U/wCWP5I/U8L/AAYei/IWiiivSOgKKKKACvHf26/hrq3xT/Z51LT9FtJNQ1G3mhu47VCN1wI3BZRngnbkgdyAOtexUVx5hg4YvDTw1TaSszKvRVWm6b6n5Qz/AAS8b2zDzPBnixDgfe0icf8Asuf/ANVV2+E/i4HH/CJ+KBj/AKhU/wD8TX6yFMmjyhn/AOtX5f8A8Qmw/TES+5HzT4Xp9Jv7kfkz/wAKp8Wr18K+J8f9gqf/AOJqG4+H3iO1H73w34ij7fNpsw/9lr9bPKUdloaFT2/Ss34TYd/8xEr+iD/VWn0m/uPyLk8MatbjL6NrMf8AvWMw/wDZai/sjUP+gZqn/gHL/wDE1+u/kqP4R+VBt4yfur+VS/CWn0xD+5E/6rQ/5+P7j8jY/C+r3I/d6LrUn+7YTN/7LWlpnwg8Za0m6y8I+KLpRz+70qdv/Za/WDyFA+6tKkYU9vwq4eEtDeWIl9yKXCtPrN/cfmL4f/Y9+KPiYK1v4J1SFW433ksNsF+odw+Pop+le1/BD/gmPqE2pw33xAvrP7DGQx0mwkd/P77ZZcLhfZBz6ivtKivby7w0yrDTVSo5VGu+33HZh+HsNTlzSvL1Kun6fDpdjDbW8MdvbW6LHFFGoVI1AwFAHAAAAAHSpnGR361JRX6FGKSSXQ94+Av25vgH4yvP2i9Y1rTfDesatpesRW8kNxYWrXIVkiWNlcICVIK554IYYJO4DxiX4P8AjKIfN4R8ULzjnSZ//ia/WQ00rnt+lfmWZ+GeGxeKnilWlFybdrK2p87iOHadWo6nO1d36H5Mn4T+Lh/zKnib/wAFU/8A8TSSfC7xVCPn8L+JV+ulz/8AxNfrOIx/doaJcdK87/iEuG6YiX3I5/8AVeH/AD8f3H5Hv4L16BsSaDry+x02Yf8AstQSaFqcTYbSdWU+hspR/wCy1+uvlKey/lR5Ef8AdzUvwlpdK7/8BQv9V6f/AD8f3H5EroWpSnC6VqzH0FlL/wDE1ag8Ea9eMqw+H9elZugXTpzn/wAdr9bDAn9wflQIlU9MfhVR8JaS1eIf3IS4Wp3/AIj+4/K7TP2eviBq8qrb+B/FTF/us+nPEv8A304UD8SK7fwh/wAE/vip4quVWbRbHw/C/wB6XUL6PKj12QmQn8SK/RwLinAYrvwvhXl8HetUlL7l+R0U+GMPH45N/geL/st/sc6P+zjbSXjTNq/iS6j8ufUHjCKi5yUiTnYvAzyScDJ7V7MvB/wp1FfoeX5bh8FQWHwseWK/q78z3qNCFKCp01ZIQmmSxh0wwyG4IqSiuzlT0ZsfMPx2/wCCbGg+OLybUvCN2vhjUJmZ3tWi8ywkYnJwgIMef9ggf7NfPfi39gT4qeEHbZoVlrcSc+Zpl6jZ4znZL5bevABNfpFSMM18Tmnh/lOMm6qi4Sf8u33Hi4rIcJWk52cX5f5H5Na38JfFvhvb/aPhPxPY7iQvnaZMM/jgg/hWHcWs9nJsmtbyFh1D28ikfpX6/vEG7VCdPhkPzQxt9QK+Vq+EtG/7vEP5o82fC8X8NR29D8gt+P8AlnN/36f/AApQJJDhYbhvpA/+Ffr3/ZFqP+XeH/vkUo023U/6iMfRRWP/ABCX/qI/Aj/VVfz/AIH5I2vhbVrzHk6PrM27p5dhM2f/AB2ui0j9nv4ga7Ii2vgfxRJ5gyrPp7Qof+BSbV/Miv1RECIvyqq/hTl6110fCfD71K8n6JGseFqS+KbPzh8OfsAfFfxI6+Zoen6OjHG7UNTjG33Ih80/lzXrHwt/4JaSW+qQ3PjTxBDeW0ZDNYabEY0lx2aVvmx2O1VyPSvsiivfwPhvk+Hmqkk5td3p9yO+hkGFptPVvzZW0ywj0yyit4Y1ihgQRxoowEUcAD24qwppaK+8jFRVke2klogoooqgCiiigAooooAKCcUUUWATd7GlBzRRQAE4pp59adRQA3DCnCiigAooooAKKKKACgnFFFACbvY0ZzS0UANOR/8AqoHNOooABxQRmiigAHFFFFABRRRQAUUUUAFFFFAATikHJpaKADFIVyKWigBoBFKBzS0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4" descr="data:image/jpg;base64,%20/9j/4QAYRXhpZgAASUkqAAgAAAAAAAAAAAAAAP/sABFEdWNreQABAAQAAABkAAD/4QMxaHR0cDovL25zLmFkb2JlLmNvbS94YXAvMS4wLwA8P3hwYWNrZXQgYmVnaW49Iu+7vyIgaWQ9Ilc1TTBNcENlaGlIenJlU3pOVGN6a2M5ZCI/PiA8eDp4bXBtZXRhIHhtbG5zOng9ImFkb2JlOm5zOm1ldGEvIiB4OnhtcHRrPSJBZG9iZSBYTVAgQ29yZSA1LjYtYzExMSA3OS4xNTgzMjUsIDIwMTUvMDkvMTAtMDE6MTA6MjA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QyAyMDE1IChNYWNpbnRvc2gpIiB4bXBNTTpJbnN0YW5jZUlEPSJ4bXAuaWlkOjU5QzhCODY3RTIxODExRTU5MTQ0RDZCNTgyMzAyNUVGIiB4bXBNTTpEb2N1bWVudElEPSJ4bXAuZGlkOjU5QzhCODY4RTIxODExRTU5MTQ0RDZCNTgyMzAyNUVGIj4gPHhtcE1NOkRlcml2ZWRGcm9tIHN0UmVmOmluc3RhbmNlSUQ9InhtcC5paWQ6MUMwQURGMThFMjE4MTFFNTkxNDRENkI1ODIzMDI1RUYiIHN0UmVmOmRvY3VtZW50SUQ9InhtcC5kaWQ6NTlDOEI4NjZFMjE4MTFFNTkxNDRENkI1ODIzMDI1RUYiLz4gPC9yZGY6RGVzY3JpcHRpb24+IDwvcmRmOlJERj4gPC94OnhtcG1ldGE+IDw/eHBhY2tldCBlbmQ9InIiPz7/7gAOQWRvYmUAZMAAAAAB/9sAhAABAQEBAQEBAQEBAQEBAQEBAQEBAQEBAQEBAQEBAQEBAQEBAQEBAQEBAQEBAgICAgICAgICAgIDAwMDAwMDAwMDAQEBAQEBAQIBAQICAgECAgMDAwMDAwMDAwMDAwMDAwMDAwMDAwMDAwMDAwMDAwMDAwMDAwMDAwMDAwMDAwMDAwP/wAARCAD6AZUDAREAAhEBAxEB/8QAzAABAAMBAQEBAQEBAAAAAAAAAAkKCwgHBgUEAwIBAQACAwEBAQEBAAAAAAAAAAAEBQMGBwIIAQkKEAAABgIBAQUEBQUKDQIHAAAAAgMEBQYBBwgJERITFAohFRY5IhcYeBoxd7dYuEG1ttbXOIiYqBlRMkIjsySUdZbY6FlpUrSBQ1MlNTYnEQACAQICBQYJCAoDAQEBAAAAAQIDBBEFITFREgZBYXGBsRORodEiMnIzFAfBUrJzNDUWCPDhQmKCkqIjUxXS4mPxJBf/2gAMAwEAAhEDEQA/AL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x3HurUfHrXdi23vLZFM1PrSptfN2G7X2wR1br0aQ2e4ggd/JLoJrv3y3Yk1apd9y6XMVJFM6hilz+NqKxloRkpUqlaap0ouU3yLSVMOXPrKeGOqZiTrHEzRGzOVLyPWXa4vVkmEtEayfGKfKaT6vqTNduGxZhqXsyYxHtfhsnx2YKfsN3yxZ3cFoisfEbDbcNXNRb1xONNbF5z+ReNkW0l617leq/MpEcLePLGLyobJGclddkyr8qP+SQ0k2Xh251Mfunw0LjP/pwMfvktiJ64Xt8NNWePQjrHj962KlSM0wi+UnB+xVWCVVSI/uuitpMLq+akPnuqKJ66vdepSayaWfpZziy9/Je3GCZzjHe9RvF+0vAR63C8ksbeqm9klh41j2Fs/hB1JOF/UUpS904m7wrWxjxTVs4tlHW8zXNnUUznJUyp3HXs8kws0S2y67yCT7CCsW8VTN5VyuXHeEqFSFRYxZr11ZXVlLduIOOx60+h6vlO5h7IgAAAQq9Q3r89OPpwyUtRdn7QfbU3jFd9J5ofRTKPvN7hXfh5MRtdpJeVh6Rr9chjpmUaS0q2lPAVwqizWIMNSvTp6G8ZbEWlnlF7epTpx3aT/aloXVyvqWHOVk9o+tq2O5lHaWleBVJhYVJYxGL/aO6Z2zyj5DGc91w7iKnSai0i1lMflRI+eFJ/wDVN+5Hd4+SOgvKfC8MP7tZt80cO1s+OpvrZuQ7KQRU2FwW0xZorByeYaU3bF4o8gcne+nhGQm67sJskfJPZjJmx8Yz7fb+QfivJcsUepcL0WvMqyT50n8qJ6eCfqpOmty+mIWhbPlLNw42jMrIMWUbvJaJU1dKyjk5SJsofc0ItmvMCfT7PGsbWuJnP9AnfNkuDZ4XNOeh6GVN3kF9bJzp4Vaa+br/AJdfgxLK7Zy2etm7xm4QdtHaCTlq6bKprtnLZdMqqDhuukY6SyCyR8GIcuclMXOM4z2CQUerQ9Z/uAAAqi9WL1PH919zMuHEb7EP14/ClRoNq+sH7Sn1aef+OK42n/IfCn1A7A8r7r8x4Pi+8lPH7O93E+3u4jVbnu57uGPX+o2DL8i9/tlcd7uYtrDdx1c+8uw7I6OfX/44dWk1k18ao443cma1l/Kk0PY761vXxlSWuMKZtmuLt8K0TFuNGJduZaO91Nn0bj/O9xdr2uMeqVeNXRqlsI2ZZRXy7CeO/Qf7SWGD2NYvDmeOknyGcqAAAAi86qXVh439KHRB9p7jc5t2xbQR+w0voaAl2kfdtsWJmRLxyouFm0jir0qEO5SPMz67VdvHpKEImi6eLNWbjHVqxpRxevYT8vy+vmFXu6WiC9KXIl8r2Ll6NJXe4p+sT+05yi428bP7uv4I+0JvzT2j/jT7XPxL8I/WxsOu0L4n+HfsxQHv/wBwe/8AzfkvPsvNeF4Xjo97xCx43e9JR3dbw1/qLm44b7ihOv32O5Byw3MMcE3hjvF2QTDVwAAAADgfqfc4f7t/g1vDmh9WH1y/U19Wn/8ANvjX6u/iT6xNv0DVP/7j8JXn3P7n+OfP/wD4p15jyvgf5vxPGT8VJ93BzwxwJdha++3cLXe3d7HThjhgm9WK2bSv/wBNP1WH94fzd0Xw3+wb9UH10yF1Y/WN9qH6wPhr4P1pc9ieL8IfZ2pPvn3j8I+T7vvRr4PmPF7T+H4Z8FO57yahu4Y8/wCouL7h/wBztZ3Pfb27ho3cMcWlr3nt2FvgSjXAAAA5z5fb++ynxV5HcmvhP49+z/pPZm4vgn398L/Fv1dVCWtXw58Se5rF7h98e6/A855B75fv9/wFe73M+Zy3YuWxGa2o+8XEKGOG/JLHXhi8McNBUn4p+sT+05yi428bP7uv4I+0JvzT2j/jT7XPxL8I/WxsOu0L4n+HfsxQHv8A9we//N+S8+y814XheOj3vELFjd70lHd1vDX+o2K44b7ihOv32O5Byw3MMcE3hjvF2QTDVwAKqvVu9TV/dZ8xJrid9ib69fdFBo14+PvtI/Vj5j40YuXvuv4V+oTYXhe7fLd3x/eRvG7e3wydnZmNVuO6nu4Y9f6jYMuyL3+2Vx3u5i2sN3HVz7y7CMn8cH/4w/7af/SYMXvn7vj/AFE78Lf+/wDR/wBx+OD/APGH/bT/AOkwPfP3fH+ofhb/AN/6P+4/HB/+MP8Atp/9Jge+fu+P9Q/C3/v/AEf9x+OD/wDGH/bT/wCkwPfP3fH+ofhb/wB/6P8AuS99F71Ff971yY2Fx1+x59nr4D0VYN1fGH2gvrZ96+4r/rejfDXw/wDUhrTyPmvrB815zzy3c8p4fgG8XxE81G472W7hho2/qK3M8l/11BVu938ZqOG7hyN447z2FmUSCjAAoq7L9al9Xex9ga//ALtX3x8C3a1U73t9sf3f70+GZ1/C+8fIfZWfeR875LxfB8Zbwu93e+fs72YTu8Hhu+P9RtcOGN+Cn3+GKT9Db/GWrunH1ION/U649Q+++Pdg7VEfKRWzNZTThoW/ahuijfKzmq3GNbqG/wA2r4aikdIpYyylWpfFQN2lVTSlU6kakd6JQXtlXsazo1l0Pka2r5VyHfg9kMAAAK43WC9SBxv6WN7gtHVPXeOV/Ik50JDYetK5sxprqE1JXHjI7qOPd7ySk7H8tdprxEFmkAnGGc4j1Mu3SrRNRkV7Hq3EaT3VpkXWW5JXv4OrKXd0eRtY4vmWK0c+OvRtwhY/HB/+MP8Atp/9Jgw++fu+P9Rafhb/AN/6P+5co5yc1dIdPrjRsTlHv+bUjKRRGKabCGjst1bPfbhJeIjV9f0uPcrNySVosz8nhpFMciLZAiztydJo3XWTlzmqcd6Wo1q0tat5Xjb0V5z8CXK3zL9RkXdT3qvcpuqhud3sbeVlcQ2uoOSfZ1DoWvSTz6t9UQi+cookYMT+CSwXJ8zwX3pPu0vPP1O0pMN2ZG7NvV1Ksqrxlq2HRLDL7fL6W5SWM3rk9b/VsXy6SQ/p0+l/6hHO2tQG1bwjA8RdHWNs2koK37ljJd1sG2QjwhFWs3TNPx3kpxzFukFCrN3E28r7Z63MVZqoukYps5KdtUnpehEO9z2ztJOnDGpVXJHUul+TEsGQHonONTeEIhaOcW8pix4SxhSVgNZUGtwhl+zHeUJASMranxEs57ewmZI2cY/ys/lGf3OPzmUz4or4+bSgo9Lfk7CN7mR6NXllqmvS1w4eb8o/KRCNbrPTazuFfxpPZrxJMuc4j6u+e2W169s0hjs7c5fSdeKfHsIUx+6U2OdpJaYPEnW3EtvUajcwdPnXnLr0JrwMrf8AFnWnUF1DzroGo+MNV3bqvnhW9glqtZpsJHSVQ2RXrOmTKkrH2iMmkWjRlVE4bCi81iZJ7jNC4WUfd5jlTOY8VUU8I4qZdXE7OpaOpXcJWjji3rWHNz7MNOOrSbOWgm27Gek9VteSMpQ5rfiFFriW3pXWEfKRevn1/LGoYsi1SZTLhxJpw2ZHv4SMr4fi9mTlSQKYqKdvHe3Vvekczrd06su4xVHF4Y68OTE9dH6Yyij6j/1FVt1da7t0+OAt3XrlzgDuq1yU5F1Z9lOcqkxkvhSmn9TTLU/eh7NFlMZGwziBvNxrrJmLM6DxByqlCuLhp93DXys2vJcljUiry8WMXpjF8vO+bYuXW9BSz4ccFOXHUR22rq3i3qiz7buRzJytunfFSYVSmx8g5V79l2JfJxdrAVtk5WIrkh3jnDl8sQybZNwvnCZokITqPCKxZs9zd21lT7y4kox5Nr5kuUuCcePRPzLuCYyvK3m4xg7E4QTNIUjQWtFbBFxq5i94xUdlbAmIFeT7uc4Lkvwu3xjJc5wc2M47JUbP5z08xrlbihJ4W9LGO2Tw8S8p6ltn0TGsHUI6V0XzsvkJY0UTnZsds6jr1phJFwXGfDaupSn2env4VFQ3Z2rkZvzExj2In7fZ+uzWHmy0mOnxRUx/u0k48za7Uyp71H+jFzu6Xsoi65Ea4azWqZSSxF1rfurnjy36gm3yuVPKRjyaVjYqZps68IkbKLCdYRjl1gihmxVyJmPiNUozp+lq2mwWWZ2l+sKMsKnLF6H+vqxJOegl6hjZ3T+u1P4zcprVPbD4N2KRaQTJ1LKvZ2zcZHD5fwULNSFDmXkHesEXC2DzNcJ4hW6PfeRZCOSrtZHJQruD3Zeh2EHN8mp3kHXt0o3a8EuZ8+x9T5tRqEm4ayw0RY67Kx09X5+MYTcFOQ71tJREzDSrRJ9GSsVIs1Fmj+OkWS5FkF0jnTVSOUxc5LnGRZGhtOLcZaJI/TA/DKL9WJ85jb/5o9B/o6jRWXXtepHQOHvuyPrS7SvTrbZN/wBO32o7S1ZcLBQNi0OdYWam3OqybmHsNcnoxYq7KSi5FodNduukfHZn25KcmckPgxDGLnAm08VrLmcIVIOnUScGsGnqZqT9BP1AVA6mVRi+P3IJ9X9ec5qhCGM7i0/Lw9X5CwkO17769a5a5ym2YW5o1SMvO1xLOTIlKd8wKZjhdGPsqFdVFuy9PtNCzfJ52Mu+o4ytG+uPM+bY+p6ddmMSCjIi+rx1gePvSZ0aa43tZret7XdhIt9GaDjZNJtYLxLtyGRzYLCqTCy9W1pAvDF95Sx0jZNn/V2pF3RypjFVqxpRxfpciLHLstrZhV3YaKK9KWzo2vYjJX5kcyuQXPPflx5H8lLu6uuxLevhJFMuFGlap1baqrnhKNRYHxlm9bp1eScGI1apmMc5zqOHCi7tddwrVznKct6Ws6HbW1G0oqhQWEF4W9r2t/poPVOlP80Tpt/f44eftDa7H7S9pH1l2mPMPsFf6mf0WbZAuDl4AAAABAf6nz5GvN/+jV+19oAYLn2MurtRb5F960v4voSKAHpqPnc8F/8Af+6v2atzCDb+2j+nIbfnn3XV6I/Sia94tTnIAAAR0dX35VXUb+5NyY/RDbBjq+yl0Mm5b94UPrY9qMk7pT/NE6bf3+OHn7Q2uxV0vaR9Zdp0PMPsFf6mf0WbZAuDl4AGVX6t35w90/MHoz945MVt17XqRv8Aw792r15dp6v0bfTX0nqo8OU+U0/y0tOmX59p3jXXwbEaiibqzwjUEIFZOV99Pb/W1sqvszOcGS8t2J+HjsMbt9n7St1UhvN4aTHmedzsLn3eNNSW6njjhr6mStfgjdX/APcMvv8AV0r38rwye5r5z8BX/imp/hj/ADPyD8Ebq/8A7hl9/q6V7+V4Pc185+Afimp/hj/M/IPwRur/APuGX3+rpXv5Xg9zXzn4B+Kan+GP8z8hLJ0d/TvU7pGcj79yHrvKWzbxeXvSU9pdWrTWqYqitY1rOXvXd4PPpyrG9WhVyu3V1+RvhvlAhTFdGP4mMkwU2WlQVKW8njoK7Ms5lmNBUZU1BKe9jjjyNbFtLH4kFKABhV8lv5xu/wD89m1f4dTwppek+k6tQ9hD1V2Hu3T76hHI7pr8ha9yG45WjMbKtMoxd4o8qdy4ou1qSZ0k4k6Re4ZFZLD+LeYT7zdwnlN7GusEctFUlyFOP2nUlTlvRMV5Z0L6i6NdaOR8qe1fppNbrphdUPjj1T+PrDc+j5UsRa4UkdFbj0xNSDVa9aguLpudTMVMoo4QNLVmWO2WUhZtFIjSVbJH7CoukHbRtaU6kascY6znd/YV7Ct3VVYxfoy5GvLtXJ4GSSDIQipT6gr1E9d4Kxdm4gcNrBD2vmVLsFI29X1pllNVrjGwfodhvMJHK6jpvczlqr3mUWrg7eGKYrp+QxvBZuIte43PMh6fYbDk+TSu2rm5TVstS5Zf9efl1LaZl9ksliuVhnbdbp2YtFqs8vI2CyWWwyTyZnrBOy7tV/LTM1LyKzh/KSsm+cHWcOF1DqrKnMY5smznIrtel6zeYxUUoxSUUtCPxQP0tg+rU6hc1yS52E4e1GdVPpXhq2Qh5OOZue9GWXftpiWcpfLA7KiYpXS1JiHrStt01ymOweNZTwzYK7PjMq6qb09xal2mv8PWaoWnvMl/dq+KK1eHX4Nh1l6VHor0vfShupNylp7O1a7pdteQHF7XVjYpPa7b7zVXeELJuCwRroh2czCUWcSNGwjdUqiKk42duFSFNHtsqeraipf3JauQj8QZpKj/APht3hNrzmtaT1Lr1vmw2miaJ5pgAAAeXp6T0+lt5fkAlrCiJ7xdUhPWrnbhKtDl2Ivr9GU99pU1W24aYmz10ktjDjDXK3heLjGez2Y7PzdWO9h5xk72p3fc7z7rHHDHRjtw2nqA/TGRG9cXn076cfTi3fverSCLDbtjQY6c0Qop4GTobZ2Ok+ZRc+2SclUbunNCrbGUshUFCHTcZhvCOXJT5GKtPu6bktfIWOVWfvt7CjL2a86XQvK8F1mTHw24rbe6gfLXU3GbWq68nsjed5MyfWibM7lEoKM7jyxX3YtpcGWy+fMKrW2T+XfZ8TLhyVuYhMmWUJg1XCLqTUVrZ0K5uKdnbyrz9CC1eJJdL0GyFwN4IcfOnTx0p3G/jtVW8NXK+2Rd2m1Om7XNx2hdlWqCM5sG/SyCSakvZJtVHHZj2N2LUiTNomi0QRRJbQhGnHdic1u7ute1nXrPGT1LkS2Lm/8Ar0nZg9kYAD4TZ+sNebp19b9UbZple2Hra/QT2tXKlWuMby9fsUHIJ+G6YSLB0Q6ShM9mDkPjsURVKVRMxVCFNj8aUlg9R7p1J0pqpTbjNPFNa0ZE/Xb6Uz/pT8ynuv6qaVluOO4Y9/sbjpZZVRR2+QrJZDDSxa4nJFTty/s2spRyk2VXzkx3ca6YPFO4q6OknV1qXdTwXovUdFynMFmFtvy0V46JLn5H0PtxRcU9IV1C5rkPxI2Bws2VOqy184fO4RzrR3IufFkJPj/eVZAsLBpmVMo6eJ6vtkc6YYObOE2sVJxTRMuCI4Eq1qb0dx612GtcR2ao3CuoLCFTX6y8q8abLf4lmuGUX6sT5zG3/wA0eg/0dRorLr2vUjoHD33ZH1pdp2v08Og/rfqqdECE2prE8Lrjm3rrdG8I6hXx532lb2lX45zBvWmrdpGbpqnIyM5cq+6ZoiajqIXWyU5Vmhjo49woKrRxXp4si3ubTy/NXTqYytZRjiuVc6+VcpVNt1Q3/wAN9+yNVtUbfdBcitD3hvldDzD6rXvX93rjtCRi5WKlI5dNdu4RUKi8j5BkudBygdJy2VURUTUNFalCWD0SRsEZUbmjvRwnRmulNP8ATSi8Jxr9YvA1/gRavtH6zkLrz+18xjanQmsHGGi9W76cP2rtBhtC4SMbhBDXp6xlmU9mi2xS+83CqJojCKTpwlETY3fmecvP7TVq/DbldruJYWctL2x5ltx5HycvPSc5Ncm+QnOfkBat7b7uE9tTcmzZlsgZXCCqpUE1FvKV6l0quMSnQhq9EkWK1jItknhNPGcYKUyhzmPDlKU5b0tLZtFChRtKKpUUo0or/wCtvtZbY4t+nJR4ydKvnHzs531VJ1yO+xHyJtGjNEzKSazPQeT6gtTuKvl+aG76Tzc+CZIqwYG7UqrnOFFcGl8ExFyo2+7SlOfpYPBbDXbjOu/zClaWj/sd7FSl87StC/d7ejXWN6U/zROm39/jh5+0NrsRqXtI+su0vcw+wV/qZ/RZtkC4OXgAAAAEB/qfPka83/6NX7X2gBgufYy6u1FvkX3rS/i+hIoAemo+dzwX/wB/7q/Zq3MINv7aP6cht+efddXoj9KJr3i1OcgAABHR1fflVdRv7k3Jj9ENsGOr7KXQyblv3hQ+tj2oyTulP80Tpt/f44eftDa7FXS9pH1l2nQ8w+wV/qZ/RZtkC4OXgAZVfq3fnD3T8wejP3jkxW3XtepG/wDDv3avXl2lsj0hPyiUPvObq/8AY0cSbX2XWzXuI/vH+CPylowSShAAAAAAAADCr5Lfzjd//ns2r/DqeFNL0n0nVqHsIequwuCdWX03i1h4n6a5+9PalKuLA5486ouvI3jPWWZlVZ1dbW1ek7DtfTMO2Jk55pVQyrqbraBc5eGydzHE8fvtF5VW381VKezSjXMvzvC4lZ3j0b7UZPp0KXyPw7Sqhwd5y8i+nhyDq3IzjZcFqvc68p5Cegn2HDunbDqS7hFSaoOwa+Rw2TnavMlQL308mTctHBEnTRZu8QQXTjQnKnLejrL+6tKN5RdGusYvwp7U9v6ai4l1BvV8xGweGVGqfBeo2zV/KrcNTdNdzWeztyuGvGVXBlYuXjNazCjZFnf7fPGTO4h5sqCLeLjVUl1UCSZjNmMqd1jDCGiT8Rrdnw44XLldtSt4vzUv2unYtq5Xza6WXH/j9yD5u7/rWmNK1S0bi3jtuxu1UGuHK0hJSMg+XVkrFbrdYpNYyUfEsSqLPpaXkFyIoJYUWXVx7c5iRjKcsFpbNnrVqNrRdWq1GlFf/El2Is6dZzopaZ6SfSE46r+Yjdk8r9mcvaK23dusjZYrYrYuj94yX1Za0QepIu4bWsNKNyKGOomk+nXiJHjzBMJs2bGRWoqlSXzm9PgKLLM0q5jmM/2beNN7sf4o6Xz9mpcrdQURTYz2TkXtWU3ryB3nu2bcqvJjcG4NlbPlHSx8KKrv75cpm0ulDnxnJc5MtKZ/J7MY/J7B+ye9JvazHRpqlRhSWqMUvAsDak4DaGguL/CbipoCvMkWTLVehdZVd7hEhU/P2RCqxrq3zrgpPoZf2O2Onsg5MXswZw5PnGMYz2C3hHdgorkRzG8rOvdVKz1ym31Y6PAjrgeyMAAAAAABQ89bdtSUbVnp/aRaOVSQk3O782pYGnf7EF5Srx+s6jT3Ph4/xlWjS4The3PZ3cL9mO3tz2Qrx+jHpNs4XprerVXrSivDi32I5x9FLoaDs/InmlyQk2SLiZ1BqrWOq6su4Twp5NXdtktc/YHzHvduEXyLDTSDbKpcYUw3fKJ4z3VT4z5s44yctiM/FFZxo0qC1Sk2/wCFL/kaKInmmAAAAAFUf1g+hoLY/S9r25lGSOLVxz5AUKcjZfwyZdpVXZiUhre0QJFDe0jKXnJeDdq4L9IysWj+5jPbFu4408eVM2Dhus4X7pfszg/CtK+XwlVz0lO1ZTX/AFiKBTWTlVJjvPSW8dazLcp+xJ01g6njcrXCiefYY6EjqlIxTY+kX24xnsybGY1q8KuG1Mv+Iaanlrk9cJxfj3flNVsWZoBlF+rE+cxt/wDNHoP9HUaKy69r1I6Bw992R9aXaW+PSK/KBgvvGbu/09ZEu19l1s1ziL7yfqR+U6Q63nQz071YNYGtla9x6v5la+glm2qtwna5RjbXHtcru0NXbc8i3Wey1KeuVlPJPiEVf192tlw3Ksgd2xeftaiqqxWiZhyvNauX1N2WMraT0rZzrn8T8DWVHuPjFv3QO+rDxh2xqq41XfNatrWkPNZqRLiSskhYpJ0g1gmtabRJXxbW2tJnaCkQ5jTOm8qg4RVaHWTVTMatcZRlutecb/Sr0a1FV6ck6LWOPJhz7MOXHUaJvp7/AE58JwyY1LmdzbrMXZOWz9o1nNYaqkk2stAcam7tHCraVky9rhhNbtMipjvOC5UbV3OcptTHd4M5Tn0Lfc8+fp9n6zTM4zp3LdravC35X87/AK9vQTydX35VXUb+5NyY/RDbBmq+yl0Mqct+8KH1se1GSd0p/midNv7/ABw8/aG12Kul7SPrLtOh5h9gr/Uz+izbIFwcvAAAAAID/U+fI15v/wBGr9r7QAwXPsZdXai3yL71pfxfQkZWXFflBuThjvzX3Jjj/YGNV2/q9zPO6bPyUBC2hjHr2WqztMlzLwVhZSMO/wAL1+xu0i4WRPhMymDl7DlLnFbGThLejrRv1xQpXVGVCssactfJqePyE1X4qzrU/rFUL+r3pH+JAze81tq8BWfh/LPmS/ml5R+Ks61P6xVC/q96R/iQHvNbavAPw/lnzJfzS8o/FWdan9Yqhf1e9I/xID3mttXgH4fyz5kv5peU8x3X6kzq28g9P7P0VtLe9Km9bbioVr1pfYdno3UMM7lKjdIV5X7CwbS8VUGsnGLu4t+qQq7dVNZLJu8Q2DYxkfkrirJOLeh8x7pZJl1GpGrTg1OLTXnPWus4Y6U/zROm39/jh5+0NrsY6XtI+su0l5h9gr/Uz+izbIFwcvAAyq/Vu/OHun5g9GfvHJituva9SN/4d+7V68u04J4VdcvqO9PrSxeP3F3btWpWry2yeuxYWX1NrW5vMWGypx6Uu7982qtSsrlJckYj3UvF8NPu57uMduRjhWqU1uxegl3WVWV5V76vFuphhra1dDOt/wAVZ1qf1iqF/V70j/Ege/ea21eAj/h/LPmS/ml5R+Ks61P6xVC/q96R/iQHvNbavAPw/lnzJfzS8p0NxG9TZ1gds8r+MWq7vv2kSVL2XyG0tr+3xzfQ+nI5d/V7lsitVyfZISDGmoPWCzqJklUyrInIqkY2DENg2MZH7G5quSTejHYYLjIstp29SpCD3owk15z1pN7TUNFkaIAAAGFXyW/nG7//AD2bV/h1PCml6T6Tq1D2EPVXYbZHD3+aRxa+7npH9GdYFvH0V0HL7n7RU9eXayoh6h303SG4cXjnb096Ok1272SNr35xtqseRFttbOCqPZnZOpYdmQibfZ5slOvLQSBO5ZTZM4aFLLeIjKxa9vj59PXyo2PJs77vC0vH/b1Rk+TmfNsfJ0aqKfFDh/yD5r7+qPGjjvr2Vuu1bbIKtsxvhKsYyqRbFdNKetd5llkst6pU6yRTB37xzjGE85KkQqjhRFFSFGEpy3Y6za7i5o2tF16zwprx8y2tmsx0d+jXoPpLaV9yVgrDYfI6+RjHO8N+vYwjeVsbpPKTv4MpSK+FHVX1hCPiYM2ZFP4z9cmHb0x1cJEb2lKlGlHR6XKznuZZnWzGrjLzaC9GOzne1/oiIf1o/wAuTjd99mp/oK30MN37NdPyMsuGPts/qn9KJmjCvN3PTd1a5lNO7k21qOcQVazWrNm3zXMw2XTMks3lKRapWsyCCyRvpJKpO4w5TFz7S5x2D9awbWxnilNVKUai1Sin4Vibb3DPc0JyJ4j8Zt7V14i9idtaI1XfUVEVCq5Qc2OlQ0jJRzjumNlJ/EyayzVykbPfRcInIbsMXOBcQe9BSXKjl1zSdG4qUpa4za8DOlR6MAAAAAAAFCT1uOuJM6PT1262bHUhmqvIjXE07wkbw2km/JqSzVhsdbHaXJ5FrHS5ilz2ZxhqbOO3tz3YV4vRfSbbwtNf3qfL5r7U/kPK/RMblgobcfO7j++doJ2HYeudMbarbRQ5SLOI3UtjvNTtmW5THxlbJFtwxOTFxjOSlL2+zHaPNm9MomTiik3SpVl6MZST60mvos0LxPNOAAAAAKtXq9NzQmvOk6rrR08RxP7+3/qmmQ0ZhQvm1o+mOZPa03KlQ72Dmj41WkM26ymMZKRZ8gXPtPgRrp4UsOVsvuHKTnmG+vRhBvw6PlKkPpOtcSl36zGobOwQVWaad1FvvY02ommY5GsZKa6ktRorrnx7EUjTO0miWDZ9mTqFL+U2BFtVjWXMmbFxDNQyyUX+1KK8ePyGrmLM5+ZRfqxPnMbf/NHoP9HUaKy69r1I6Bw992R9aXaW+PSK/KBgvvGbu/09ZEu19l1s1ziL7yfqR+Us+CQURzzcOJvGrYG/NacpLrpTX1m5C6dgpytaz23LQLZzcKlC2E2DP2ce/N2EVMgYy3kVlyKrxnnXnkzoedd+N5cYuSk15yM0bivCjK3jKSoyeLXI8P069GOpHQw9GEjo6vvyquo39ybkx+iG2DHV9lLoZNy37wofWx7UZJ3Sn+aJ02/v8cPP2htdirpe0j6y7ToeYfYK/wBTP6LNsgXBy8AAAAAgP9T58jXm/wD0av2vtADBc+xl1dqLfIvvWl/F9CRnGdD7jVpTmB1S+KPHLkVS/rD0zsqX2e1u1N+I7ZUvfSFd0fs24Q5PiGjT1ZtUd5OxV5m47Wj5DKng+GfJkjnIaBRip1FGWpm6ZrXq21hUrUXu1YpYPBPXJLU8VqNHP8MH0Nf1IP7SvL7+X8T/AHaj83xvyml/73Nf8v8ATD/iPwwfQ1/Ug/tK8vv5fw92o/N8b8o/3ua/5f6Yf8R+GD6Gv6kH9pXl9/L+Hu1H5vjflH+9zX/L/TD/AInF3Ud9O70ddC9P/mpu3U/D/wCFNn6k4uby2Lr6zfaA5Rzvw/cqdrmwz1cmPctk3bMV6V93SzFJXy75o5ard3uqpHJnJc+KlClGm5JaUtrJVlnOZVrylSqVMacqkU1uw1N6dUcTP46U/wA0Tpt/f44eftDa7EGl7SPrLtNvzD7BX+pn9Fm2QLg5eABlV+rd+cPdPzB6M/eOTFbde16kb/w792r15dpL36cfoqdMvnn050t8cr+NP1q7WNvXaFNNavrk3/Ru2t11rVVIaN9x632rT63jyZ5JfPjeT8dTv/TObsL2ZbejTnT3pLF485W51ml9aXvc2892nuJ4bsXpeO1Nk9P4YPoa/qQf2leX38v4ze7Ufm+N+Uqf97mv+X+mH/Efhg+hr+pB/aV5ffy/h7tR+b435R/vc1/y/wBMP+J9dr/03/Rg1ZfaRs6h8NfcV41zbq3fKbN/aH5WSfua11CZZWCuyvu2Z3nIREh7vl49FbwHTddsr3O4qmcmTFz+q3op4pael+U8zzvM6kHTnVxhJNPzYanr/ZJwhmKoAAAMKvkt/ON3/wDns2r/AA6nhTS9J9J1ah7CHqrsNsjh7/NI4tfdz0j+jOsC3j6K6Dl9z9oqevLtZ0YPRhOedU8TONWjdnbn3PqHSmv9ebU5DTjGx7nvNYgW8dPX6YjmibVB1KuSdpW6aqhDu3CLUqCDuSXcPlyKPHK66nlRjFtpaWZqlxXq040qknKnBYRT5P07NGo6GHowlPj1o/y5ON332an+grfQiXfs10/IzZOGPts/qn9KJmjCvN3LOXqq+A8zxS6j9l5AQEIqjpjmoi421AyjZsfEbHbbZJMI/dNWcue73TTD2wKI2Y3b2YOlYsFJ3soqd2Tcw3am9yMosgvFcWSoyf8AdpaOr9l/J1EwHpLesJT4+pt+lvyGtjSvzLKdmJ3iFZp96VvG2BCzv3M5a9FneuTkRaWBOxO3MvXUz5/+4+eeMiGKsixQcZbWqsO7l1eQruIctk5e/wBFYrDz10apeDQ9mh7S+cJpqQAAAfj4sVfzYDVPE7D5tRIcliNWcSbL4gLX1Hp41OdNDeP7xxDnkUzN8OvD8DK5ck73exnAY8nKfu68N7B7uOGJ+wB+EJHqD+BMv1BemXuHXlFhlJ3cuoncfyE0vFtW5nMjN3HXDGXJNVKMQSx47qVuuvJqaimCGM4IpKOmuT+wgw14d5TaWtaS0ye7VnfRnN4UpebLofL1PB9Blq9Ojm7sHp0cydMcsKC1VlHetbGohcaedydkhe9cz7ZaB2BSHihinSQWmq49XwzXVTWKxkk2zvCZzty4FbTm6c1JG+3trC9tpW8/2loex8j8PiNlzitym0jzQ0Pr/kfx5ujG8av2NDoycTItjpEkYh8UpSS9VtEYVVVaAt1Zf99pJMFs+K2cpmL9IvdMa2jKM470dRzS4t6trVdCssKkX+jXM+Q6FHowgAfkWCwQNTgpq02maia3Wa3FSE7YbDPSLSIg4KEiWir+VmJiVfrN2MbFxrFA6y7hZQiSKRDHObBcZyGrSz9jFyajFYyepGS/6ijqyRvU/wCYrRnqSSduuK/G5nOULSjlUjlonfJeVetFdg7fNHOipuGSF0exDNrGJqlItiFi2iqqaDhdwkWruKveT0eijoWTZe7C2xqfaJ6Zc2xdXLztlmn0cfAaZ1Rx+3Lz12BCLRs5ySds9ZaYK/bHQel07r+WdOrZaGhj4KY0Xf8AYhE2yeDY+kWrkWJ2prkMaRaQwi5vlKPiW7VStG0g9ENMul6l1LtLpwmGsGUX6sT5zG3/AM0eg/0dRorLr2vUjoHD33ZH1pdpb49Ir8oGC+8Zu7/T1kS7X2XWzXOIvvJ+pH5Sz4JBRAAABHR1fflVdRv7k3Jj9ENsGOr7KXQyblv3hQ+tj2oyTulP80Tpt/f44eftDa7FXS9pH1l2nQ8w+wV/qZ/RZtkC4OXgAAAAEB/qfPka83/6NX7X2gBgufYy6u1FvkX3rS/i+hIoAemo+dzwX/3/ALq/Zq3MINv7aP6cht+efddXoj9KJr3i1OcgAABHR1fflVdRv7k3Jj9ENsGOr7KXQyblv3hQ+tj2oyTulP8ANE6bf3+OHn7Q2uxV0vaR9Zdp0PMPsFf6mf0WbZAuDl4AGVX6t35w90/MHoz945MVt17XqRv/AA792r15dpbI9IT8olD7zm6v/Y0cSbX2XWzXuI/vH+CPylowSShAAAAAAAADCr5Lfzjd/wD57Nq/w6nhTS9J9J1ah7CHqrsNsjh7/NI4tfdz0j+jOsC3j6K6Dl9z9oqevLtZ0YPRhAAACnx60f5cnG777NT/AEFb6ES79mun5GbJwx9tn9U/pRM0YV5u5thdS7p4aY6nPFO68ZNwkzFKSJ0rLrPYrFi3fWDVOz4hu6Srd3hEVzo4dpoleLM5Jl4qOJGJduW3iomVKsncVKaqR3WcwsbyrY3Cr0+hrauVeTYzIa5zcDOUfTS5CSekuRFRk6bbIV8eXoV9hDvzUzY0AxeENFX/AFhbios8SsYdTCZ893wX8Y6/1d2i2dJnSLVThKnLCWs6LaXdvfUe9ovGL1rlXM1+mPIWFenR6unlpxnrUBqrmTQUuYuv4Js1i4rY+bJ8G8gYiLbkIgkWesjiOmK7tPyTZIpUzyTZhMOTmMo7lVzZx2Z6d1KKwnpXjKe94dt68nUtn3U3yYYx8GtdWjmLBkB6x3pWScISRmNf8xK1K4SLlevvNVa3kXXj4x/nE2j+J3M8jF0e/wBvcOqqgYxezJiEz2lxn97pc5TvhrME8E6TW3F/8SN7mR60pB9X5WtcCuLEzDzj9us3Y7Y5OSMPk8BlQnheaY6g13NTbCSkU8Hyo3Vd2nLZJUhfGaOSZMmMc7vkgvCTbbhjCSld1E1sj5X5Osqq6V6jPUkmeoNTuY2uNs7V29zYtVqYw0X4TGRuL/ZjSVdJo/U4fXNfQRYyeuplHsaJ1qOatmTRPBDMk2yyKCqUZVKjqb6bcy/q2VirN204xjapdGH72O3nfWbGGgrVtW8aT1XcN561Zac3FZaLXJnZWrI6ztLmyoVyfxqC85WG1oYJJM5lOLenMn4qXeJjOO7g6nd8Q1tFtxTksGc2rRpwqyjSlvU03g8MMVtwPXR+mMzrvUmenxuGtrzsHqF8IaI7suoLg8krpyO0tT4w7qZ1LZ3ihntj2nSoCPSO4kdYWBydV9MtG5DKVx2dZyUvuo5sRkC4oNPvIauU3PJM4jOCs7p4VFojJ8q5E+fZt6ddbXpy9V/mZ0utgPLfxk2AinVLG7auNhaXvDZ1Y9QbFw1IVJFaw1hJ/HOo6cQQJhNGXiXUdLpJY8HDnKBlETx6dWdN4x1F3e5fbX8N2vHzlqktDXQ/keKLqXHf1pXEayQTBvyj4tb41TcMIppPnunXtJ2/SHDlMucLPSqWawartEQ3dZL3iNis5I6OTdwyymC+LmZG7h+0mmaxW4YuYv8AsVISjz4p+JNdh6jtj1mfTnq8G6U1JozlVti1eAc8dHTNd11rSqKrFLnuISlndbAtU7H4Ofs+mhBPcYL257O3GMZ/Xd01qTbMdPhm9k/7k6cY9Lb8GC7Soz1TfUKc3+p+wf6zmncXx+4zOHaa5tC6skZJRG1kbL4cx5ts3t4VnN7GUYrlKcjQqEZBeKkkv7tw5SItiLVrzqaNUdhsVhk1rYPfXn1/nPk6FyeN859F0OOhbuPqm7Xhr/fIiw674RUafRU2dtVZuvFutjKxjjvvNWahcOEsFmLHJnSy3kpRHCjOvNzmVWMd3lqzcqNF1Hi/QPzNc1pWFNwg1K6a0LZzvm2Ll6NJrH0Kh03VtHqGtdd1qJptCoNahKdTKnAtE2MLW6vXI5vEwcJFM0voN2MbHNE0Uy47ewpMduc59os0klgtRz2c5VJuc23NvFva2fWj9PJlF+rE+cxt/wDNHoP9HUaKy69r1I6Bw992R9aXaW+PSK/KBgvvGbu/09ZEu19l1s1ziL7yfqR+Us+CQUQAAAR0dX35VXUb+5NyY/RDbBjq+yl0Mm5b94UPrY9qMk7pT/NE6bf3+OHn7Q2uxV0vaR9Zdp0PMPsFf6mf0WbZAuDl4AAAABAf6nz5GvN/+jV+19oAYLn2MurtRb5F960v4voSKAHpqPnc8F/9/wC6v2atzCDb+2j+nIbfnn3XV6I/Sia94tTnIAAAR0dX35VXUb+5NyY/RDbBjq+yl0Mm5b94UPrY9qMk7pT/ADROm39/jh5+0NrsVdL2kfWXadDzD7BX+pn9Fm2QLg5eABlV+rd+cPdPzB6M/eOTFbde16kb/wAO/dq9eXadldCv1GPDPpgcGEuMW9NTcnLneSbg2FsLMzqaq6rmKn7ntreuIx7XDy4bgpEx7yQNDqeMXyXhFwYvdUP257PVG4hThuyTxxIubZLdX9339KVNQ3UtLeOjoiyZL8aH0z/1eudH/AOgf+Y8Zve6eyXi8pW/hm++fS8Mv+I/Gh9M/wDV650f8A6B/wCY8Pe6eyXi8o/DN98+l4Zf8R+ND6Z/6vXOj/gHQP8AzHh73T2S8XlH4Zvvn0vDL/iSR9L/ANQJxE6r+9bnx/4/6t5H0e30fU0xuKUlNxVnWMLW3NbhLhSKU6j2DqlbYvkmpNqSd9aKJpqNEkMoJLZysU5SEPkp14VZbsU8cCFf5Pc5fSVatKDi5bvmt444N8qWwnVGYqQAMKvkt/ON3/8Ans2r/DqeFNL0n0nVqHsIequw2yOHv80ji193PSP6M6wLePoroOX3P2ip68u1nRg9GEAAAKfHrR/lycbvvs1P9BW+hEu/Zrp+RmycMfbZ/VP6UTNGFebub4AuzkhzNyu4ccZecGq5DTHKfT1S3BQXplHDVjYmiqUxW5RREzfE/S7VGLMbPSrGkgcxCv4p20deGYyeT5TOchvMoRmsJLFGe3ua9rU723k4z5uXpWprpKZvLv0WEdIy0rYuDHLJKvR7tVwvH6t5LwT2QaRhlT5VTbN9u67YOJM8Yh3vCSTcVVy6ImUuVHK5+8bMSdn8x+E2a24naW7d08Xtj5H5SJmV9IN1dI6TOwZk4wTzUqpk8TUVumSRjFCY/IuRKcocNM4SP+5gzQp/8JcDF7rV5iwXEeXNYvvF/D+s7H47eiy5VWOVYPOU3K7R+q6z4qK72K0xEXLb9wXa4+kvHncWuI1TW4V8r2dwrhNaWRS7e/4avZ4efcbOX7TSRGrcT28Vhb05yl+9gl4sX2Fwvpx9FvgZ0wY7D/j7rJWe247jjRs/yC2k5Z3DcEs1XS8N8xjZksdHQ1HhX5forsYBjGN3RSk81hwchTiVTowp+itO01u9zO7v3hWlhT+atC/X14kr4yleAAzjt9mfbjPszjP7oArX9Rb0u/T45yzU7szWzaV4dbxnlnL+UtmnIWKea0s8w57x1Za46XdrRUCq+WXNlVdaBe11w8XOdV0ouobJhHqW1OelaGXdln15aJU5/wBykuR610S8uJV8296NPqQVGUdZ1JuXi1uKt4VyRg4e2i+a1tyyeO3OFpCuTFEmq6xwbHZjBUZ53nt7e3sxjtzGdpUWppl9T4lspL+5GpGXQmvDjj4j4ag+jv6rFpk0G9ttPFLWcX308u5Kf2rbZ9ciGT9ivko6la0sXm3ZSe0iaqzZI2fZlUv5cfitKr14I9T4ky+K81VJPoXyssA8E/R68PtGzMNfOZW07Jy6tEWsg/Q1zFxK+qtJIvElCLppTsewm5i9XpJqskXu4VlItg6JkyblgsmbJBnhaQjpm8WVF3xJc1U4W0VTjt1y8i8D6S3PT6bUdeVaAo1Bq1dpFKqsW0g6xUalCxtcrNdhmCWEWMTBwUQ2ZxcVGs0S4KkggkmmQuOzGMCUkksFqNdlKU5Oc23J629LZ9IP08gAUzes/wCmo5O9TDnfeOV+r9/6H19UbTSdb1dpWr6hsE9jbOqVV2kC+cODV6rSsZlu7cN8nS7q2TdzOO9jGfYIla3lUnvJrA2bLM7oWNorepCbkm3isMNL52Te9Erp3bI6X/B+O4t7UvVI2Ja2e0tg3w9j1+SeTrx4+3qRJ2bIhbHGRMl5xriPN4vaj3PpY7uc+0ZqNN04br14lVml7C/uveKacY7qWD16Ogl1GUrgAAA5b5v6Hn+UfDflNxtqkzD1yzb60BtnUVfn7Dh6aChZjYNImqvHSkwWNbu5DMYxdyZVF8IJKK+GXPdLnPZgeZx3oOK5USLWsre5p15JuMJp6OZ4lKnhr6RbmJxr5fcVORdn5P8AGmfrWguSOjd1WGBgW20Szk3B6r2fV71LREMaQpjVhiVkmEEoi3yuqmj4xy98xS9ucQ4Ws4zUsVoaNnueIravbVKMac1KcJRWrlTW0v8AQnGoAAAAAEbnV14VXjqI9PLkHw61vbapRbpuD6qPc1qu5Zc9Xi/q/wB3612jI+8ywLCTlc+eiqSu2R8JA/8ArCyfe7Cd42MdWDqU3Ba35Sbl11CyvIXM03GOOha9MWvlK0/Sg9Lnyr6f3UD478vdici+Pl3pum5K/PZqr0tDY5LNKktuqL5r9mSLNOVKNisHayNsRXV8VYmPBSP3e03dxmPStpQmptrBF5mGfW95ZztoQmpSw0vDDQ09vMXexMNWAAADlvm/oef5R8N+U3G2qTMPXLNvrQG2dRV+fsOHpoKFmNg0iaq8dKTBY1u7kMxjF3JlUXwgkor4Zc90uc9mB5nHeg4rlRItayt7mnXkm4wmno5niUqeGvpFuYnGvl9xU5F2fk/xpn61oLkjo3dVhgYFttEs5Nweq9n1e9S0RDGkKY1YYlZJhBKIt8rqpo+McvfMUvbnEOFrOM1LFaGjZ7niK2r21SjGnNSnCUVq5U1tL/QnGoAAU3+td6bXk11O+cs9yo1Zv3ROvKnLa215Ska3f0NgKWJJ9To92zeu1DV2ry0b5R2dxjKXYtk/ZjPexgRK1vKpPeTWGBsuV53QsbRW9SE5SUm8Vhhp6WRKfgq+cH62vFT/AGXbv8RRi9zntRY/ie1/x1PF5R+Cr5wfra8VP9l27/EUPc57UPxPa/46ni8o/BV84P1teKn+y7d/iKHuc9qH4ntf8dTxeUfgq+cH62vFT/Zdu/xFD3Oe1D8T2v8AjqeLyk3vQW9PjyK6TPLPZ3IPb28NK7Mrt547WXTbCD1ujeU5pnNTeytVXZCVdms9bhmOYtFjQXCJ8EUMr4q6fYXJe9nGahQlSk5Np6CqzfOKOYW8aNOEoyU1LThsa5Hzls4SjXgAM7PbHo2uaewNp7Kvsdyr4usY+73+5W5iyettsZeM2dksUjMtWrvKFIUQy5boPSkU7hjE7+M9mc49ogO0m23ijc6fEtrCnGDp1MUkuTkXSX+tG0OQ1ZpTT+sJZ6zkpXXGrdf0OSkY7C+I9/IVCpxFeePWOHKaLnDN05jjHS8QhT9w2O9jGe3AnJYJLmNQqzVSrKotUpN+FnqQ/TGAAAEHPXs6WW1+rRxZ1VoXUGx9eaysFB3/AAu3ZCa2QnZFId7Dxmutj01WLZYrERMvcSaj26IKlydMqXhIqdpu93cZw16TqxUU8NJa5Rf08uuJVqkZSThhow2p8vQVOvwVfOD9bXip/su3f4iiL7nPajYfxPa/46ni8ppFiwNJAAAAAAAAAAAAAAAAAAAAAAAAAAAAAAAAAAAAAAAAAAAAAAAAAAAAAAAAAAAAAAAAAAAAAAAAAAAAAAAAAAAAAAAAAAAAAAAAAAAAAAAAAAAAAAAAAAAAAAAAAAAAAAAAAAAAAAAAAAAAAAAAAAAAAAAAAAAAAAAAAAAAAAAAAAAAAAAAAAAAAAAAAOZtucn6frCSVrzRi4tlmbYLl6wZO0mLCMMcuDlQkJQ6LvJHmSGwbwkkVclx/j5Jnsxn5X+Mv5r+CvhRmk+GrO3qZxxTSS72jSqRpUaDaxUK1dxqYVMGn3cKVRxXpuDwT6pwb8KM64stVmVapGzyqXozlFznPnhTxjjHk3pSjj+zvI89pfNasTEmhH2+ruqo3cqlSJMNZPE2xbmPnsweQR93xzps3L+6dPC+cflyXGO3OObcDfnr4UzvNaeW8aZTVye2qyUVc06/vVKDb0OtHuaNSEFyygqrWtxSxa2TPPgVmtlaSuclu4XlSKxdOUO6m8OSD35xlLYpOHS3ofayKyLlFJw3VTXbrpJrILonKqisiqXB0lUlCZMRRNQhsZKbGc4zjPbgfdlCvRuqELm2nGpb1IqUJxalGUZLGMoyWKcZJppptNPFHCqkJ0pulUTjUi2mmsGmtDTT0pp6Gj/UZTwfySD9jFMHspKPWsdGRrRy/kZB84SaMWDFmidw7evHS500GzVq3TMdRQ5ikIQuc5zjGB5lKMIuc2lBLFt6Ektbb2Hmc4U4OpUajTim228EktLbfIktbIPt0db/AFjT7O+r+ndVSu1oyNdKNFrlMWctGhZE6B8lOvX4/FdsUs/jlez6CzorE+fy4SyXsznn9/8AEC0oVnSsaMq0E8N5y3E/VW7Jtc7w6DlGafFawtrh0cst5XFOLw35T7uL9Vbsm1zvd6DpTh/1RdN8qLG213JwUjqbaD9NVSGrc3KtZuCsxkEjrLs63aUWcTl1LIopGUy1csmiihMdqOVs4PglrkfF9jnFVWs4ujePVFvFS5oywWnmaXNiXvDXH+WcQV1ZThK2v36MZNSjLmjPBYvlwcU9mOnCTgbab4AB8JsjZVP1PVH9yu8oWMhmOSIk7pMrvZB8tg+WsZGNC5wo8kHWSG7pMdmClKY5zFTIc5bvh/h7NeKMzhlGT0nUu56dkYxWuc5aoxjyvlbSScmk9e4p4pyTg3J6meZ/WVKxp4LVjKc3ju06cdcpyweC5EnKTUVJqOd/1OI8kqYkXqB45gyq5KR0/uSDGVWR73sWMxb12RaNlcF9vh4cq4zn2d/H5R32h+XOu7beuc1hG8w1RoOUE9m86sZNc+5H1T5huPzYW0bxxtMknPL0/SncqFRrbuRozjF/u78l+8dzaQ37Qd9QDiYp7lw3fxhkUp6uShEkJmGWXwfKBl0klVkXLF14ZvBcJGMmfu5LnuqFOQvGOMuB874Ivo2mbRjKhUTdOrDF06iWvBtJqUcVvRkk1inpi039BcA/Ebhz4i5dK9ySco3FJpVqFRJVaTeOGKTalCWD3ZxbTwaeElKK9tGnG+gAR586upPoXgfFxTO9e9Lrs6zMVJKr6sqajMs45iyLKtsT9hkXh8MqvW1HiB0E3CpVnDlVNTDZuv4K+UuhcC/DbPuO6s52O7RyylLCdepjuqWvcglpnPB4tLBJNb0o4xxps2zyzyiKVbGVeSxUFrw2vYufl5E8GRP0D1IlPkrU3ZbN4uz1Tpzl0Ui0/TtnM7rORLYxsF8VSuytJpbWV8PGe8fJH7c2C47CkPnswOr3/wCXC8p2rnlmaU6t4l6FSi6cZP141Kjj1xfO0a7R43pSqYV7dxpbYy3mupxjj4UWKdU7W19u/XtW2pqyzx9wodyjSykBPxplMIuUPEUQcN3DddNF3HyUe8RUbu2rhNNw1cpHSVIRQhi4+ds1yrMMkzCrlWaUpUb+jLdnB8j1pprQ0004yTakmmm0zdbe4o3VGNxbyUqMlimv017VrTPQxXmYACIflZ1ftN8fbjLa3oVRf7qulcdrRtnWYWBtWKZBSrc+UncR8R5i7A6l5eNWLkjlJszy3SUxlLLjCpVCJ9N4c+GOaZ3axv72rG0tKixhjFznJPVLdxioxfI3LFrTu4NN39jw/cXdNVqslTpvVoxbW3DFYLZp6j5Ljh1pdPbZt0XSNt0V9pJ/OO0Y6ItClmb2ykGfODlSbIz0meGrj+tJuVjlIVc7dw0TznvLrIkxk2JOe/CnNMttpXeWVldwgsZQ3HCpgte6t6SnhsxTfImzJecOXFCm6tvLvUlpWGEupYvHt2Jk0uM4zjGcZ7cZ9uM4/JnH+HA5Sa4AB+JZbJA06AmLVaJZlBV2vx7mVmZiRWK3ZR8ezSMs4cuFTfkKQhfZjHaY2ewpcZznGM+6dOdWap005VJPBJcrJuXZdfZvf0csyylOvmFeooU6cFjKcpPBJL9Etb0EN2wesvTYmwOY/WunJe5wDVc6RbFY7YnTlJIiR8kysxhEK5Y3CDVxjHeSO4VSW7mcd9Ahu0uNrocKVZQ3riqoTfIo72HS8V4vCfXeQ/lBze6sI1+Is3pWd9KOPdUqDuFDHklUdWknJamoRccfRm1pfZHFLnrqflM5XrUe0f0TY7Roo/UpM86bPPebNAuDO3dYmm5G6M2kyLnGVkzoNXRCYMfwcpFMpipzLJbnLV3kmp27eG8uTpXJ41z4nIfij8DeKfhlTjmNxOnfcPSmoq4pRcdyT9GNam8XTcv2WpTg3hHf3moncgpzioAHOXJzlPqHiTrtTYu3Jlw1aOHJo6u1yHQSf2m3zGEsr+6q9GKuGqSyiSOO+suuqg0bEzjKqpO8TBqTPuIMt4csvfcxk1FvCMY6ZzlsitHW20lytaDovwz+FvF3xZ4hXDvCVGMqsY79atUbjQt6eOG/VmlJpN6IxjGVSbx3YvB4Qql9QRFfEfhG4vSGKl5nw/PF2u2NY8NO/wBnnPdWaCWMy58P2+W87gvb7PH7PaOXf/2On3+HuEvdsdffLew24d3h1b3WfaD/ACA3X+u3lxPT/wBtu47vuL7ne+bv+9b+GP7fd4/+ZNhxn5Q6j5Za6Q2TqOaWex5HHu6fgZVBNhZ6lNYSIueHsUYmu5I2c5SPg6SqKqzVwnnvIqnxjPZ1LIs/y3iKyV9ls24Y4Si9E4S+bJacHsabT5Gz4s+JXww4t+FHEUuHOLaMYXDjv0qsG5Ua9PHBVKM2otrFYOMoxnB6Jxi8DocXRz0AAAAAAAAAAAAAAAAAAAAAAAAAAAAAA/iknCzSOkHTdPxl2zJ04QR7M58VZFBRRNPsx7c985cY/wDiIGaXNazyy5vLeG/cUqFScY/OlGDlGPW0kZ7WnCtc06NR7tOdSKb2JtJvqRAa+fO5N68kX66jp8/dOHrxyqbvKuHTpU67hdQ3+UoqqfJs5/w5H+dzML+8zW/rZnmFSVW/uas6tScnjKdSpJynKT5XKTbfOz+iNvb0bWhC1t4qFvTgoxitSjFYJLmSWB/KIhmJfeKktISula37wOormOdS8SzWVznJjx7J+rhoTBs/lTakP4BP3CkSxj9wf2j/ACh5xmWb/ArK/wDZSlN2tW4t6cpaW6NKtLu1jspp91HZGmlyHxd8XrO2s+Orr3ZJKrCnUklyTlBbz6ZNbz2uTfKdGD6aOZEaPVuttiqnCa/Eryzhr8UT9PqU47amMRVGuykymvJomVJnGSN5TyJGS2PyKIuTJ59h8jU+Na9WjkFTusVvyjF+q3p8OGD5maL8R7mvb8K1lRbXeThCTXzXLT1PDde1PDlKeQ4efNB+zXLDM1KwQdqrr9eKn63Lxs9CSbU+U3MfLRDxF/HPUD49pVmrtuQ5c/4Sj3Sq1KNWNak2qkJJp7Gnin4TLQrVbatC4oNxrU5KUWtaaeKfUzQOg3rmRhYeQetss3j+Lj3rtnnBi5auXTRFddtnB/p4ygqfJezPt9ntH0tTk504yksJNJ4dR9kUpSnSjOSwk4ptbG1qP1B7MhD51MZ2WPcNbVkyipYJrWpGdSSxnJUF5Z/KKR7hRQuPoqqtWcclgmc9uSYWN2dnfz2/V35drK1jlWYZikneyuIU2+VQjBSSWxSlN47d1Y6kfEv5q8xvJZ3lWUttZfC1nWS5HUnUcG3tcYwjhsUnh6TIxB9Gnycdh8EZ2WiOSVPYRyiuGlkj7PDzTdPJu44jka7JTSfi4x9HutpKIbq9uf8A0dmPyjk/xrsrW6+H13XuEu9t6lGpTb5JurCm8OmE5R6zt35ecwvLL4pWNvbN9zdUq9KqlqlBUZ1Vj6s6cJdXOT9j4cP6OgAZ3vUwu9pvvPXlTKW1d0q9htx3GkRSbkx+61q1ClFqfVEGqRs91FqeAhW6uMFxjBzKmUz2mObOf6G/DSytbDgPKqVokoTs6dSWHLOrHvKjfPvya5sMOQ4xntWpWze4lU1qrKK6IvBeJI4YG8lSW1/TfXe0ymreTWvpBd0tUKdddd2WtEWMc7drMXmHtjK0t2Zj5zhMhkaVGqnTL2FwdXJ+zvKGzn5M/MdZWtLNMszCmkrytQrQntcaUqbg311JrHYsOQ6LwTVqSt69GXsozi10yTx+iiykPmw3g8R5MWqfovHTfF0qp1krLVNPbIsMA4Q7crM5eIp8u/j3yeMfSNlg6QKt2Y9ue52Y9ot8gtqN5ntnaXODt6l1SjJPljKcU11rQSbKEKt5Spz9CVSKfQ2ig+oodU51VTnUVUOZRRRQ2TnUOfOTHOc5s5MY5jZ7c5z7c5H2WkksFqOpn/AAvHdP63WK88M+PVjtazhzOLUJvFuHbwxlHb1pXJKRrcS+cqnzlRwu9iIlBU6ps5MqY+TmznOc5HyLxrbULPiq+oWySoqs2ktSckpNLZhKTWHJqOZ5rThSzGtCn6O/j4dL8bOwxq5XkUHV/s87C8cKrBRiq7aKt+z4iOsaiOTFTdsoyDnpxjFOc4z3TIrysei6wXPtydmXP7mRsvC1OE7+U5elGm2utpY+B4dZ9R/lMy2xvPiFdXtyoyurTLak6SeuMp1KVOU1zqE5Qx2VGVrB0A/oset6Ds89TN26ns1ZVXSm4rYNTVZFbmNhR14800aOY4+C5xlRvKtF1Gyqf5FElTFz7M5EW9pwq2dWnU9Bwl2a+rWarx1ltjnHBma5bmSi7KrYV1LHVHCnKSnzOEkpxfJKKfIXVxyQ/jgABUQ65twskzy8galJLuC1yl6orRqywMY+GfjWSQl5GdmEUjfQ81IOUEmqqhf8YjBIuf8AEHzh8WLmvV4khbTb7ilbx3Vyec25PpbwT9VbD+t35Hsny2z+EdfNraMXmN7mtbvp/tYUYU4UqbfzYJynFcjqyf7RDAOYH2WTXdCi4WSJ5Y2+nR6zlSs3DUU88sbApjeUK7rE5ALwM0snjOC+ZYHk3LRI2fyFkFMflNgdS+EtzXp8RVLaDfcVLaTkuTGMo7sulYtL1mfFv55soy27+FNnnFworMrPN6UaMv2t2tSqqrTT2SUIVJLldKL5C3APow/kwAAAAAAAAAAAAAAAAAAAAAAAAAAAAAAABGRujilbY2wSE5riMxPVyTcrPcQ7VZulJwSi5zKqs02zhVHz0eRQ3YhlLJ1Sk+icn0fEP/Kn45flA4yyziS5z/4Y2v8AseGLqrKqranKEa9pKbcpU1Cco97RTf8AadNyqRj5k4eb3k/qvgb4v5NdZbTy/ier7vmdKKj3kk3TqpLBScknuTa9NSwi3pi9O6vNafxf25aJNBo+rq9Wjcqlw9mJ7KTcjVHtx3zIsMLeffLZL29wpCYJk3ZgxyYz3sct4L/Kf8ZeLM1p2l/llTKMrc13tzd7sFTjyuNLe72rLDHdjGKi3gpTgnvLac6+LHBmU2kq1vcxu7rDzadHGTk+TGeG5FbW3ilqjJ6CVqmVOKotWhanCkOWOhGRGqJ1O74zhTJjrOni+S4KTLh67VOsp2YwXvnz2YxjswP6+8D8HZRwBwlYcHZEmsssKCpxcsN6cm3KpUnhgt+rUlOpPBJb0ngksEfIGeZxd8QZtXzi+ad1XnvPDUlglGK5oxSisdOCWOk+nG1lUeU7x09U9+6nu+obsmtmvXeGPGuHDbuedi3qK6L+Hm2Hi4Ml7wg5hog7QwfBkzKI4wfGS5zjMLMLGjmVlUsbj2VSOHOnrTXOmk10Fdm2WW+cZdVy26x7mrHBta09cZLnjJJrnRUw3B0tOYWrrQ/iIbWshtOtkcqFhbjr8zSTayrLv58BZ3B5d4n4N54Xd8ZFdDwyKduE1liYwobjF9wfnlnWcKdJ1qWOiUMGmudY4p7U10N6z51zL4f8S5fcOnSoSuKGPmzp4NNc8cd6L2prDHU2tJ1Rwh6TO3JzY1b2FyUrRaFrupyjKdJSpR5HPbPe3sesm7YxbuOjnT1ODrhnSWPPZdmTdrJFyikjjCuXCVxw/wAF3tS6hdZrDu7WDT3G05Ta1JpY4R246XqS04rYOFPh1mVa9he57T7mypyUtxtOdRrSk0m92OPpb2Da0JacVZ9HXDvYAHKnK7jglyBp7AkU7axd4qqjt1WXzzvlYvEnpEcSEHJKJEUVRavctkjprFIfKKqeM93JTHxnpvwx+IEuBc2nK5jKpk1yoxrRj6UXHHdqQTaTccWnHFb0W9OKicf+MXwvh8Sckpxs5wo8QWblKhOWO5JSS36U2k2oz3YtSSbjKK0YORD094j8jmMkaLU1TYl1yqZTw4ZGjXsafsN2YOWVbPlY7CZvy4yZTHZj8vZ7R9XUfin8P61urmOZ28YYY4S34z6NxxUseo+JK/wX+KFvdO0lk91KpjhjHclB8/eRm4YdMlzklnDfiTK6dcu9h7E8pi8v49SMiINouk+RrEe6ymd8q7fIGUauZp7hPCX+YMdJBDvYwoplU2CfPHxa+KVtxZTjkOQb/wDpoVFOdSScXWlHHdUYvCSpxxx85KUpYPdjurH6p+B3wYvOB6s+JuJtz8QVKTp06UWpqhCWDm5TWMZVZYKPmNxjDFKUt97sgg4WfSQAFa3q2dILYm89kSnJzi3Hx0/b7O2ZY2hqtxJR0E+mpaLZIRre405/LOGMIq8exbRIkgxXXbHVWR8wiZZZdRPH0n8Jfi9l2R5bDhniiUqdpSb7iuk5KMZNt06iinLBSb3JJNJPdaiopmj8RcN1ruu7/L0nUl6cNCxa0b0cdGrWtG1YtkIVI6S3UHvNlbVpvxuuFZyq6I3dz13Xh6pWoxHJ8FWfuZaSkSFdtWxO05isiO1zlx2JJqGzgue233xZ+H1jbO5lmVGrgsVCkpTnLmUYrQ3+9upcrSNVpcO5zVqbioSjp1ywSXW32Ylyfp7cJq5wV0Aw1axlELNdZ2TVt+zrg3bqN207bnrRqyy2iEnGPNIVyBj2aTRkRTunU7ijgxE1HChMfHHxB41uOOs/lmk4ulZU493Rpt4uNNNvGWGhzk25Sw1aIptRTOmZNlUMps1bp71VvGUtr5uZal4eU7oGjFsfwycZHzUbIQ8szQkIuWYu4ySYOk8KtX0e/bqNXjNykb6KiDluqYhy59mSmzge6dSdKpGrTbjUi001rTTxTXOmfsZOMlKOiSeKKmnKnpF8g9YXiZfaMqz7buqZB64eV48K9YKXGuMl1cqIQNhg3rpq/knLApspEesSuEnKZMKKYQUP4WPpLhz4mZJmFpCGb1Fa5lFJS3k9yT+dGSTST17ssGnoWKWJvljn9pXpJXUlTrrXjqfOnydD8Z8hx46S/KXbVwi0Nj02Q0xrtJ2ipZLNa1I9GdzHkUKZyyrdXK6XlXkw4S7cJHcooMk857x1c5xhM8rPPiVw7ltrJ2FWN3fYebCGO7jyOU8ElFcuDcnyLlXu7z6xoU26MlUrciWrrerDo0luCkU2va7p1WoVSYEi6xTa/E1mAjyGyfysTCsUY9ikdU3011sN0C5UUN2nUPnJjZybOcj5ou7qvfXVS9uZb1xVm5ye1yeL8fJyGhVak61SVWo8Zybb6WfUCOeDwbkroSuck9RWPVticGjTSPl5KvTySBXK9ds8bk6kTLptzHTw4SJlQ6DhLvEMs0XVTKchjYOWbl97Uy+6jc09OGhranrXk58Defh1x1mHw64rt+Jsviqip4wq0m8FVozwU6benB6FKMsHuzjGTTSwdZ+99PDlvRp51DF1PL29om4OkxsNJXaT8NKIYN3U3aPhLpyTBNTH+Q9btlS/ulxjsznoNHPcsrQU+9UXsloa+R9TZ/RvJPj/APCrOrGN481pWlVxxlSuFKlUg+WLxThJrbTnOL5Gd58Eem3sCubDr+5eQEU3rLWmvkJun0JR6xkZmSsTM+FomanzRy7tlFx8M5wRyg38UzpV0mTxSJJkyValznP6FShK0sXvOawlLUkuVLHW3qx1YeLhvxv/ADEZDmGQXHCHAlWVzVvIOnXulGUKcKUtE6dLfUZTnUWMJS3VCMG91yk8YTzDSz4dAAiW6oPTtfcxYGvbB1i7i43d1Ai3EMzaTC+GUVe6ko5Wkk6y7k8lOWKlYqRcrrxq6nY2yd0skvkhVCLoc6494LnxNRheWDjHNaMXFKWhVIY47rfI023F6tLTwxxX1h+WL8w1D4P31xw/xNCrU4Kv6qqSlTW9O1rqKg60YaN+E4KMa0V5+EISppuLhOuCXpoc7DTvw7jjXfMP/H8v5gylfLBd/vd3vfE+ZvFa8Dt/+b5vw+z297sHEvwLxb3vc+41t/HDHzd3+fe3evHA/ow/zKfAxWP+w/Elh3G7jhhV73D6nu++x5u7x5iyT0wenk74bVqxXjZLyMld27Dj2kZKIw6vm4mj1VBwSQxVWEl3E/ekjIyKSS8m4Jjy+VWyCSHeIjldft/AXBkuGaE7q+cZZrWSTw0qnDXuJ8rbwcnqxSS0LF/zi/M3+YSl8Ysyt8k4bhVpcFZfUlODqLdqXNdpw7+UNO5CEHKNGD8/Cc5Twc1CnK8Ohny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AutoShape 7" descr="data:image/jpg;base64,%20iVBORw0KGgoAAAANSUhEUgAAAKAAAAA+CAYAAACsoxAeAAAAAXNSR0IArs4c6QAAAARnQU1BAACxjwv8YQUAAAz6SURBVHhe7Z37bxXHFcePbTDG2GDjN/iV8DAvk/AwkABxEwiEBIXS9KWoUau0Vftn9PdKkZDyQ6tUSFGrtGkTpeFNCK+U8IYEMJAAxm8bg40NGGNMbLqfYVc17r135z52dy7KR7ri3uX67s53zp6Zc2Z2JuWdTe8+FA9JSUmRstJSyS/Ik5KiIvU+LS1N0tPH2t8wl6GhIRkcfCC3b9+WxuZm6ei4Jjd7euXWrVv2N7yF8xcVFcpbb/7cPuIdlJPztbS2Skdnp3Td6FbvHz701DzEcwMECgYPHjyQ8ePHKyOcMX2aFBUWKIFNAwPrtV6NzS3y7beXpbu7W900qamp6l+/8MMAOzuvS+f1G3K1oUEaGptkYGBAxo595Bz8KKsvBjgaxyAnT54spVOnyDPV84wwxHv3BuRsXZ00NTVLW3uHumGcyggCLw0Qwztzrk5a29rl5s2b6pifN5dDIAbo4BhiVlaWPP1Upax6sTYQEaDuwgU5fuK08n5cV1DXMRIvDJDf3Lv/oOXxGqWvr08dC7KsgRrgSPA2NHGvr39Vpj39lG+i4Ak+27tPWlvblLczwfAcEmmA/Fb91QbZsm2HDA8PB+rZR5Jq/xs4TuUjEHcozaGXUCGXLl+RDz78lzLCjIwMo4wvkaAlmqItZTTF+MAYA3RAoLNW32THrs+svkmPfTSxEPEdOXpcnQOeVMMDNKScaGpiOVP++M4mX5rgaAuPh6Jv+MtfvGlFzhn20fjhdw8dOSonTpyKqUL4e7+gqSwpKY65Ccbzvf+3D1RfLxb9/SDlwH8OeWaAPdbdNzg4KH13+x/9G2WnFxEmTpwoP964wYqYc+2j8bFtxy45V3deNbm6cB1jxoxR1zJ27BjJHJ8p2dlZMi5jnP0N78gcP15qFi20P+mD5/vok09VDjMavYEbPz09XbImZKp/cxOkfShSHnqdabRw8motLW1y6Uq9CvujEWX6tKdl7cur4/aEJ06dls/37tc2Ps7tROhTphRLQV6+5OfnxeQ5/QTPt3vP53Kl/mpUOpMWmzl9mpSVTZWcSZNkkvXyGl8McCQYI0b45eGj8t1332kJhDg1NYtkxXPLYq58Ag76QrrFJSFLNF67ckVSGJ0DWkXTxeD7ePflzy9TxueH0Y3EdwN0aGltk52792g3EaRpfvj6epk5Y7p9RB+Mfsv2nSra1TkXw4dUyDPV1UkxZDgSbrR/b9mmFelifHQr1q19WcpKp9pH/SWwKJgC//pXb6k8F0K4gaB4MJ3vjoTvf21FgIzj6hgfQ4UbN6xX/a5kMz7Kika6xof21EFQxgeBpmEwiNdeWav6HjqGRSBD+iQaurq65auvzmhVCl52xfJlUlFebh9JLtAGjdxAazRHe52b0ksCzwMS3a6wmjv6IW5gRBe++Taq/OCRY8dVX9MNjI/mfd6cOfaR5AJN0EbnRkNrNE9UZiEejEhEU/GLFy7Q8oJ3796Vy/X19qfIUCkXrUpxu8s5b05OjrxYu9I+knygCdq4QVnROpa+tBcYMxIyZ/Ys1SF2AwHpaOt4wZOnv9LyCBjosiU1vkeAiQIt0ETnBkZjtDYFYwyQ5qCyotxVRIylu/umdHV320dCw3AbU43c4HykWSrKS+0jycedvjtKEx1Pj8YmNL0OxhggLK1ZpPpibtDRZtZuJGNtbGpS39PpZJeXlyWt90MDEvw6wQfaorFJGGWAGEFeXp6rF2TaVn19g/Jy4cBAnaG/SDDSUWkZYLKCBiT20SQSaIq2pt1oRhkgLHh2vhqEjwReraurS+7du2cfeRyGonimwQ0qZcKETCmdGlweLF7QAC3cPD2aoq1pGGeA5aX6fbH6hgb73eMwutKtOd5cVFio9T1TCadBKKLR1i+MM0CiNJ1omCanp6fX/vQ4A/cHpL+/3/4UHrwCkwySGTRwa35BV1e/Mc4A8UbFmsNz4aLcO1bfT3dEoCyJm1/QjfTR1ERPb6ABpmrNP0PMTivQGA1i9/bc0vIKkKzRrwMa6BgWmqKtaRjpAXMn5bgGIuEYGhqW/jDByWhyc83Jh3kJWqLp9x5Qk4yMcVpNMDDVajQ6/T9+nwg4mQlV9lBQVjQ1ESMNcNy4dDUtSgc8XqwQAccDFUsezo9XqBtSt+xoiaYmEtiE1EgwWXX7zt1h83wOzFr+3W/efmxoiRzg1u07pLmlNWKTQ4XOr54na1a/ZB+JnqbmZjl56mvP+1YYWlXVdJldVfVYmRgD/vNfNrs+YoABvrZubaDz/sLxRBrg3//5kVU5kfOAGCDT/GtXLLePRA+rKWzdtlNrwkM8MIS2cvnz8tyyJU+cARrZBMeLzrMmdMzzEjAoz3n8eD2pGGmAEzIzVYAQqt/jBpVVWJCv9bfDQ8Y5/4SDDmiJpibyRHrA70kejDTAu/39qi/nddOTmpZiv3tyQUO0RFMTMdYD6iaiQ02uzNRobhgpaW+/Zn+KnVi6CYlCd2JprEl9PzDSAIeHY69UUiIsZ+GH6OljH+Ur4335QTyaeomRaRieb3CWEosElff7375tf/ofZ8+dl12f7YmYHsFzseQHD7vHCk3b9RvXLW8ae1eBVJPbg+SkYZ5ftvT/0jDwp/c2q9+IBGVl3UVTHkQaiZEecGDgvqsHQ9SC/Hz70+Mw7KQzGeH6jS77XWywVg3PEJNfi/XFOtnxNONo4Pb3aImmJmKcASImE0p1YOX9UOAZmWofCTwJi48nO+E0GA2axmPoXmGcATLu2d7R4erBaJbY9iEUE7OztPOIOo93mgwauD3IpQIuS1O0NQ0jm2D24nDr/zH8RPMVCrxfbk6O/Sk8nENnQqfJoIHbUBzlbO+IP+L3AuMMkM1R3JpgPNvUKSWSnh56ihGCFxSE7h+OBM/A/hjJDBqghZu3J1BBW9MwzgDP1V1wbX7pVFdUlKsgIBx4QJ1+IIGI7rw6E1GBkKWFW9BGlI22pmGcAV66fNm1+WXZWJ5xiASLS+r0A5m8ynO1yQxaoEkk0BRtTcMoAzx24qSr8WFQU0qK1RKykeB3WPHADWbONDQ0qpxesoIWaOJ2s6EJGpuEMQZINHrmbJ1W/q6ouEjrYaJnq+e5RohUCtty1TdctY8kH2iBJm6g7fkL3xgV+RthgNy5rGSls1wv/bpZM2bYnyJDxdAUu3kG/v/wkeNJ3RdEE50+LxN10dpNE78wwgC5Ky9c/MbV+BCNzQ1ZWlaXpUsW2+/Cw3kx/t179hpTMdGCJmjjdv2UFa3R3AQCN0DGfQ8fPaa1iimsXP6c/U6PkuISNearUzHspRbtEsAmoasNWqM52gdNoAaIAPsOfKG1kw99OR4iivZBchYaZ1Eet+YJSOjSPB368oiRowZuoA0a6fR70RztgzbCQAyQyiUaY0V3HePDe+Xn56sHc2KBCQPz5szWal6ZHHT0+AnZun1nUvYJ0QitdDw+2lMHQd5wvhogqQ4eZfzwo4/l4BeHVGW7GR/gvVa9+ELExLMbixYu0N4SgmtqaGyU9za/r6Z2JdN4MRqhlY7Hp5zUAc0xdULd+J2OSvuDhf3eE/AiN7q6pampRU6eOq3uNhbT1lkV32HBM/NlruXBdFI04WCPt+LCQqvzfdE+EhnOxetKfb00tbTK7b47Mnh/UG1iQ9I3nmsZCbMx8biR9GCUo6y0VE3f0jlvtmV8XCsTEHTAEO/c6VPBSU8P+/s9kEGacevi3MaZ48WTzQrTUlLV3nD3LRFuWdElK1UxFon30fF4DvRlWNP4jY0bovq7SLBf3H6r7xPNs7yO18RIWOKMTfzS0sZoT4UKBzqxjo3bVqroEG5Caji45o8/+VQam5qjLivnYEobN9okq7ysqkCye+hh4meZ+7JdayzGgxA0mYncrt6BZnXfgYOq+YkWxxgTiZs+sRigw18/+If2FmWj8aKso0nlwrx+RQsFJ3Xy5s9+Yh9JLPOr58pLP6hVzWm0IocqX7wvL0FDnTRUKEJda6JfgUTBkUAoUglsz8oFegVG+Oora9Q5/LjTg4LyoSWamlhOYwwQcVjrZc3qVVYUVxtXxKsLD+ngIdg3zS13lsw8ioxrlbZobJIhpq1d96qnUbAbiMFdyjDST9/4kVRWlicswtQhK2uCirAfpoj09hI43ff1/DpEGwWHgr+jTz139my1gHtf312lfdBlDcwAKTxBwFOVlbKkZqG8sGJ5YAtGcgNU2k+3AZWDIXJ9JhhjIgzQgeh2VtVMK5rPtupgWG729ARaTt8M0DE4UjLZ2dlqG/zFixfI0prFakq5CRWNN2T2DJ6CVQcwQpLQTrQc1DUm0gCB3ygsKLBu/grJy8tV6SUS0IyMEJj5aZAp72x61/M0DHfd5NwctSPl7FlVkp+Xp8ZovQwyEgGVQv6SvTja2trlWud19dlv4knD6IBzIPnM/nvsLtrb26seDPO+rCL/BcO4x/LXcG7k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02424"/>
              </p:ext>
            </p:extLst>
          </p:nvPr>
        </p:nvGraphicFramePr>
        <p:xfrm>
          <a:off x="673071" y="1268760"/>
          <a:ext cx="7757945" cy="3619500"/>
        </p:xfrm>
        <a:graphic>
          <a:graphicData uri="http://schemas.openxmlformats.org/drawingml/2006/table">
            <a:tbl>
              <a:tblPr/>
              <a:tblGrid>
                <a:gridCol w="1805992"/>
                <a:gridCol w="899960"/>
                <a:gridCol w="979846"/>
                <a:gridCol w="995192"/>
                <a:gridCol w="307695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elenor"/>
                        </a:rPr>
                        <a:t>Bredband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Telenor"/>
                        </a:rPr>
                        <a:t>TV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elenor"/>
                        </a:rPr>
                        <a:t>Telefoni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elenor"/>
                        </a:rPr>
                        <a:t>Me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elenor"/>
                        </a:rPr>
                        <a:t>rtjänster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Teleno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Aardnet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AllTele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Virusskydd,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Surfa privat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Bahnhof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Bitcom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Boxer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Bredband2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Bredbandsbolaget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Bredbandsgruppen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Installationshjälp, personlig tekniker m.m.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Bredbandsson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Gardio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Hemlarm med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kamerabevakning och brandlarm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at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Virusskydd, </a:t>
                      </a:r>
                      <a:r>
                        <a:rPr lang="sv-S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Streama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 </a:t>
                      </a:r>
                      <a:r>
                        <a:rPr lang="sv-S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Tyfon Svenska 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Universal Telecom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Virusskydd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Viasat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1331640" y="6348818"/>
            <a:ext cx="652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Hela utbudet finner du på: </a:t>
            </a:r>
            <a:r>
              <a:rPr lang="sv-SE" dirty="0" smtClean="0">
                <a:solidFill>
                  <a:schemeClr val="accent2"/>
                </a:solidFill>
                <a:latin typeface="+mn-lt"/>
              </a:rPr>
              <a:t>kungsbacka.openuniverse.se</a:t>
            </a:r>
            <a:endParaRPr lang="sv-SE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4" y="5085090"/>
            <a:ext cx="514145" cy="4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Bildobjekt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99" y="5083710"/>
            <a:ext cx="504057" cy="407255"/>
          </a:xfrm>
          <a:prstGeom prst="rect">
            <a:avLst/>
          </a:prstGeom>
        </p:spPr>
      </p:pic>
      <p:pic>
        <p:nvPicPr>
          <p:cNvPr id="60" name="Picture 4" descr="bahnho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2" y="5028827"/>
            <a:ext cx="760922" cy="5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5" y="5025031"/>
            <a:ext cx="778774" cy="556267"/>
          </a:xfrm>
          <a:prstGeom prst="rect">
            <a:avLst/>
          </a:prstGeom>
          <a:ln>
            <a:noFill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10" y="5113149"/>
            <a:ext cx="936732" cy="3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s://dunderdog-openuniverse.s3.amazonaws.com/visualgrid/images/files/000/000/011/original/bredban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07" y="5012763"/>
            <a:ext cx="771293" cy="5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bredbandsbolag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8" y="4965368"/>
            <a:ext cx="864096" cy="6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62" y="5065896"/>
            <a:ext cx="472112" cy="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5" y="5611591"/>
            <a:ext cx="746385" cy="4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4" descr="https://dunderdog-openuniverse.s3.amazonaws.com/visualgrid/images/files/000/000/016/original/netatonc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62" y="5533583"/>
            <a:ext cx="884410" cy="6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s://dunderdog-openuniverse.s3.amazonaws.com/visualgrid/images/files/000/000/017/original/owni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4" y="5538087"/>
            <a:ext cx="826512" cy="59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t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90" y="5638957"/>
            <a:ext cx="546538" cy="39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0" descr="https://dunderdog-openuniverse.s3.amazonaws.com/visualgrid/images/files/000/000/013/original/tyfon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21523" b="20968"/>
          <a:stretch/>
        </p:blipFill>
        <p:spPr bwMode="auto">
          <a:xfrm>
            <a:off x="5577099" y="5621212"/>
            <a:ext cx="906787" cy="4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2" descr="https://dunderdog-openuniverse.s3.amazonaws.com/visualgrid/images/files/000/000/014/original/universa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 b="23876"/>
          <a:stretch/>
        </p:blipFill>
        <p:spPr bwMode="auto">
          <a:xfrm>
            <a:off x="6444208" y="5630896"/>
            <a:ext cx="928918" cy="3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r="10816" b="82143"/>
          <a:stretch/>
        </p:blipFill>
        <p:spPr bwMode="auto">
          <a:xfrm>
            <a:off x="3932644" y="5668647"/>
            <a:ext cx="983411" cy="28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4" descr="https://dunderdog-openuniverse.s3.amazonaws.com/visualgrid/images/files/000/000/015/original/viasat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6" b="25466"/>
          <a:stretch/>
        </p:blipFill>
        <p:spPr bwMode="auto">
          <a:xfrm>
            <a:off x="7396852" y="5665300"/>
            <a:ext cx="1008000" cy="33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8" y="5618330"/>
            <a:ext cx="505660" cy="4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20" y="5066052"/>
            <a:ext cx="683712" cy="4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TV</a:t>
            </a:r>
            <a:endParaRPr lang="sv-SE" dirty="0"/>
          </a:p>
        </p:txBody>
      </p:sp>
      <p:sp>
        <p:nvSpPr>
          <p:cNvPr id="4" name="AutoShape 2" descr="data:image/jpg;base64,%20/9j/4AAQSkZJRgABAgEBLAEsAAD/4Q1qRXhpZgAATU0AKgAAAAgABwESAAMAAAABAAEAAAEaAAUAAAABAAAAYgEbAAUAAAABAAAAagEoAAMAAAABAAIAAAExAAIAAAAcAAAAcgEyAAIAAAAUAAAAjodpAAQAAAABAAAApAAAANAALcbAAAAnEAAtxsAAACcQQWRvYmUgUGhvdG9zaG9wIENTMyBXaW5kb3dzADIwMTI6MDM6MjggMTg6MjQ6MDQAAAAAA6ABAAMAAAABAAEAAKACAAQAAAABAAABlaADAAQAAAABAAAA+gAAAAAAAAAGAQMAAwAAAAEABgAAARoABQAAAAEAAAEeARsABQAAAAEAAAEmASgAAwAAAAEAAgAAAgEABAAAAAEAAAEuAgIABAAAAAEAAAw0AAAAAAAAAEgAAAABAAAASAAAAAH/2P/gABBKRklGAAECAABIAEgAAP/tAAxBZG9iZV9DTQAB/+4ADkFkb2JlAGSAAAAAAf/bAIQADAgICAkIDAkJDBELCgsRFQ8MDA8VGBMTFRMTGBEMDAwMDAwRDAwMDAwMDAwMDAwMDAwMDAwMDAwMDAwMDAwMDAENCwsNDg0QDg4QFA4ODhQUDg4ODhQRDAwMDAwREQwMDAwMDBEMDAwMDAwMDAwMDAwMDAwMDAwMDAwMDAwMDAwM/8AAEQgAYw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9VSSSSUpJJJJSklz/V8y5+U+hri2quBtaYkkBxc6FQ3P/ed95WNzHx2GLLPHHEZ8BMTLi4PVH5v0ZLxCxu9ekuTpc/1q/cfpDuVpbneJ+9Vp/wDGWMT/ALnJ/wCqf+gL4YOL9L8HaSWLud4n71yP+MCyxo6dte5s+tMEjvSpeU/4wDmM8MIwGPHfq4+L5Yyn+5/VbHLfDznzQxe5w8d+rh4vljx/vf1X0hJeEfaMj/Sv/wA4/wB6X2jI/wBK/wDzj/etX7x/V/F0/wDk2f8AxQP/AAv/ANePu6S8jptt9Cr9I/6Dfzj4fFS9W3/SP/zj/etiHw0yjGXuVxAS+X97/CeJzfFxiy5MftE+3OUL4vm4JcN/K+tJLhfqh1bNb1OvAfY63HvDgGPcXbHNa63dXunb9DbsXdKrzGCWGfATenED4N3leZjzGP3Igx14SD+8pJJJQthSSSSSn//Q9VSSSSUpJJJJTzHU/wDlC/8ArD/qWqsp9WzKGdSyWOLtzXAGGz+a1VPt2N4u/wA1cVzWLIeYzERP85Pp/WZBkgB8w+1t0/z1f9YLSWLRnY3rV6u+kPzVqfbKPF3+aqOfHMEXEjTs2eX9YJj6qP6OqZch/jC46d/178tK6n7Zj+Lv81cp9fLG3jA9OTt9aZ05NStfCMczz+ECJJ9fT/VTdL4bGQ5vESCB6v8A0nN5BJS9N/8AqUvTf/qV13sZv83L/FL0tju7dP8AMVf1G/kUlXZl0MqYxxdLWgHTuE/23H8Xf5pXWYdMcAf3Y/8ARfEedxz+9cx6T/O5On9eTu/VT/xQ4fxs/wDPVq9GXmf1RyqH/WPCY0nc42xIj/BWlemLM+Jfz0f7g/6UnY+DxI5eViv1h/6MFJJJKi6SkkkklP8A/9H1VJJJJSkkkklPCdc/5YzP64/6hioq91z/AJYy/wCuP+orVFc1n/ncn9+X/Sastz5lnR/P1/1gtZZNH8/X/WC1lnc580fJ1vhX83k/vf8AcqXPfW/jD/67/wCi10K57638Yf8A13/0WrXwH/tlg/6p/wCkcjtcn/uiH+F/0JPOJJJLunaZO5TJ3cplpR+UeQfIeb/3Tm/2mT/pydv6lf8AipwPjb/54uXrC8n+pX/ipwPjb/55uXrCzPiP87H+4P8ApSdH4d/Mn++fyipJJJUm6pJJJJT/AP/S9VSSSSUpJJJJT5j9ZepZNP1gzq2Bm1tgiWyfoV+azP2vl+DP83/arP1r/wDFJ1D/AIxv/nutZKz5YMRlImAJMj08XBzZ8oyzAmQBIuli9Vy3ZNQhn02/m+fxW5+0Mj+R/m/7Vy+J/Sqv67fyrfWV8SxYxOFRA9Pbxem/4tSOTBmMzxEZBv8A3Wz+0Mj+R/m/7VhfWjLus+yB23QWcD/i/NaixfrLzi/Cz/0Wn/A4R/0jg0H+U/8ASOR3/k9UfTIbEOR6z/L7kvWf5fcoJLteEdk/eM378vtRPz8gPcPbAJA9v+1N9vyP5H+b/tQLP5x/9Y/lUVaBNDyeMzYcZy5CYAkykdv6z0/1DzL7Prh02t23a510wIOmPkO8V7KvE/qB/wCLPpf9a/8A9t8he2LO5/8AnY/3B/0pM2CEYxqIAF9FJJJKmyqSSSSU/wD/0/VUkkklKSSSSU+a/XfpGZi9Xvz/AE3Pw8ra9tzQSGuDW1vrtj+b+hvZu+mua3N8V7ckoThskg1bn5fhsZzlMT4eI3XDxPi+I4faqtfz2/lW/uHivSUlU5n4b78on3OHhFfLxf8AdOn8LyfcMc4V7vHLjv8Am604f675tuHisX6yuaDi69rP/Ra9jVLrXVsfovS8jqmU176MVoc9tQBeQSGewPdW38799Hkfh33XmIZ/c4+Di9PDwXxwlj+bil++6J+K2K9r/n/+gPh29vj+BS3t8fwK9w6H1jG650rH6riMsroyQ4sbaAHja51Xvax1jPpM/fV5bX3v+p+Kz/Sf+q/5/wD6A/Olj2eo/X849j4qPqM8fwK+jUlKPiH+r/53/oLlyx8UjK/mJP2vkn+LXofUMnr+P1f0nV4OELHG97S1tjrGWYzKqN231P511j3s9jNn/CL1xMnVXNmOWfERWlAeC6MeEUpJJJRJUkkkkp//1PVUkkklKSSSSU+cdQf1P61/X/L+rz+oZHTumdMoNnp4jjW+wgY+51j5LXP9XJ9m9j2V01fo6vUustVXqXWPrF9VPqx1HFPWaOrXMymYuNkVWepk47XnIdd9t9T1PSsc3F9Ohj/U9C/1mep+hrXVdf8AqHgdX6m3rGPl5PS+pAbX5OI/Y54DfT9/5+/0/wBFvY/+a+mmwf8AF39XsToeV0dzbL255a/JynuAuc9nupsZYxrdnoP99X/gvq+pYkp4zqw619S8Xo3X6OsZOe/NLTnY19xsqsJaL3ek1+/9F6e+r1X/AKbf6drLFLHr671761/WXpI61l4mJjG+1rG2PcPa/bRTW1zv0NDd36VlPp72fol02B/iw6bj5mLkZufmdSp6eZw8TIeDUyCHMbsA/m2uZW70q/Tqf6f6T9H+jWj0z6l4XTetdT6xVkXPu6sLBbW7Ztb6jvV/R7WbvZ+buSU+Z4zuv9Q+o+T9Ybet5jT0jIZRj4zbHAQ40Oe+y9r23WWNdnfoH2b/AEWU+l/N/wA12nWM/I6j/ilfm5Tt+RdhVG1/7zg6trrD/Kft3q/if4venYv1XzPq0zKvdjZtzb33HZ6jS30Paz2ent/VGfmK+/6qYj/qoPqwb7RjCptPr+31NrXCz930/wA39xJT5bk4vWOnfUTpf1kxur5NRFhpx8OpxrqqrLrtpb6Tm+pdvq33vt/nfU9L/BLU619YurdY+sFXTMh/URgY+JRdfjdEbN9tltFOS+1+rdtDbcqtnv8AVrZ6f836l/qrssr6gdPyvqri/Vh+VeMXEs9Rtw2eoTNr9rvZs2/p/wB1Q6h/i96flXYOZi5eT0/qOBSzHbm4zmtfYytoqZ6427XWbPZuZs/R/orN9fpemlPFHq/1swvq517FtHVcfEqFNvTM/ObZTkMacrHpfjuyf9JZTb9Bl3+Dt/wdiqdYu+snS+jdC+sjet5VuZntgMc8ljA0NdQNjpZf7P6V9oZZ6713tX+LbpTeldQwbcrJyMnqrq3ZfULXB9x9OxmSxjNzdjWeoz3/AL//AG16c+qf4vendT6L03o9uVeynpQiqxmzc7TZ+k3Mc1JTz/Tcfq31e/xk4HR3dWyuoY/UMd12R9ocXBx9PKMFj3WM9l+H6lVjNljK3+h/xnpaxMr6rYmT9acT6zOusbk4VJoZSNvpkEXs3O9vqbv1t/5y20lKSSSSUpJJJJT/AP/V9VSXyqkkp+qkl8qpJKfqpJfKqSSn6qSXyqkkp+qkl8qpJKfqpJfKqSSn6qSXyqkkp+qkl8qpJKfqpJfKqSSn6qSXyqkkp//Z/+0SnFBob3Rvc2hvcCAzLjAAOEJJTQQlAAAAAAAQAAAAAAAAAAAAAAAAAAAAADhCSU0ELwAAAAAASiABAQBIAAAASAAAAAAAAAAAAAAA0AIAAEACAAAAAAAAAAAAABgDAABkAgAAAAHAAwAAsAQAAAEADycBAGxsdW4AAAAAAAAAAAAAOEJJTQPtAAAAAAAQASwAAAABAAIBLAAAAAEAAjhCSU0EJgAAAAAADgAAAAAAAAAAAAA/gAAAOEJJTQQNAAAAAAAEAAAAeD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AAAAAAAAAgABOEJJTQQCAAAAAAAEAAAAADhCSU0EMAAAAAAAAgEBOEJJTQQtAAAAAAAGAAEAAAACOEJJTQQIAAAAAAAQAAAAAQAAAkAAAAJAAAAAADhCSU0EHgAAAAAABAAAAAA4QklNBBoAAAAAA0kAAAAGAAAAAAAAAAAAAAD6AAABlQAAAAoAVQBuAHQAaQB0AGwAZQBkAC0AMwAAAAEAAAAAAAAAAAAAAAAAAAAAAAAAAQAAAAAAAAAAAAABlQAAAPoAAAAAAAAAAAAAAAAAAAAAAQAAAAAAAAAAAAAAAAAAAAAAAAAQAAAAAQAAAAAAAG51bGwAAAACAAAABmJvdW5kc09iamMAAAABAAAAAAAAUmN0MQAAAAQAAAAAVG9wIGxvbmcAAAAAAAAAAExlZnRsb25nAAAAAAAAAABCdG9tbG9uZwAAAPoAAAAAUmdodGxvbmcAAAGVAAAABnNsaWNlc1ZsTHMAAAABT2JqYwAAAAEAAAAAAAVzbGljZQAAABIAAAAHc2xpY2VJRGxvbmcAAAAAAAAAB2dyb3VwSURsb25nAAAAAAAAAAZvcmlnaW5lbnVtAAAADEVTbGljZU9yaWdpbgAAAA1hdXRvR2VuZXJhdGVkAAAAAFR5cGVlbnVtAAAACkVTbGljZVR5cGUAAAAASW1nIAAAAAZib3VuZHNPYmpjAAAAAQAAAAAAAFJjdDEAAAAEAAAAAFRvcCBsb25nAAAAAAAAAABMZWZ0bG9uZwAAAAAAAAAAQnRvbWxvbmcAAAD6AAAAAFJnaHRsb25nAAABlQAAAAN1cmxURVhUAAAAAQAAAAAAAG51bGxURVhUAAAAAQAAAAAAAE1zZ2VURVhUAAAAAQAAAAAABmFsdFRhZ1RFWFQAAAABAAAAAAAOY2VsbFRleHRJc0hUTUxib29sAQAAAAhjZWxsVGV4dFRFWFQAAAABAAAAAAAJaG9yekFsaWduZW51bQAAAA9FU2xpY2VIb3J6QWxpZ24AAAAHZGVmYXVsdAAAAAl2ZXJ0QWxpZ25lbnVtAAAAD0VTbGljZVZlcnRBbGlnbgAAAAdkZWZhdWx0AAAAC2JnQ29sb3JUeXBlZW51bQAAABFFU2xpY2VCR0NvbG9yVHlwZQAAAABOb25lAAAACXRvcE91dHNldGxvbmcAAAAAAAAACmxlZnRPdXRzZXRsb25nAAAAAAAAAAxib3R0b21PdXRzZXRsb25nAAAAAAAAAAtyaWdodE91dHNldGxvbmcAAAAAADhCSU0EKAAAAAAADAAAAAE/8AAAAAAAADhCSU0EFAAAAAAABAAAAAI4QklNBAwAAAAADFAAAAABAAAAoAAAAGMAAAHgAAC5oAAADDQAGAAB/9j/4AAQSkZJRgABAgAASABIAAD/7QAMQWRvYmVfQ00AAf/uAA5BZG9iZQBkgAAAAAH/2wCEAAwICAgJCAwJCQwRCwoLERUPDAwPFRgTExUTExgRDAwMDAwMEQwMDAwMDAwMDAwMDAwMDAwMDAwMDAwMDAwMDAwBDQsLDQ4NEA4OEBQODg4UFA4ODg4UEQwMDAwMEREMDAwMDAwRDAwMDAwMDAwMDAwMDAwMDAwMDAwMDAwMDAwMDP/AABEIAGM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PVUkkklKSSSSUpJc/1fMuflPoa4tqrgbWmJJAcXOhUNz/3nfeVjcx8dhiyzxxxGfATEy4uD1R+b9GS8QsbvXpLk6XP9av3H6Q7laW53ifvVaf8AxljE/wC5yf8Aqn/oC+GDi/S/B2kli7neJ+9cj/jAssaOnbXubPrTBI70qXlP+MA5jPDCMBjx36uPi+WMp/uf1Wxy3w8580MXucPHfq4eL5Y8f739V9ISXhH2jI/0r/8AOP8Ael9oyP8ASv8A84/3rV+8f1fxdP8A5Nn/AMUD/wAL/wDXj7ukvI6bbfQq/SP+g384+HxUvVt/0j/84/3rYh8NMoxl7lcQEvl/e/wnic3xcYsuTH7RPtzlC+L5uCXDfyvrSS4X6odWzW9TrwH2Otx7w4Bj3F2xzWut3V7p2/Q27F3Sq8xglhnwE3pxA+Dd5XmY8xj9yIMdeEg/vKSSSULYUkkkkp//0PVUkkklKSSSSU8x1P8A5Qv/AKw/6lqrKfVsyhnUslji7c1wBhs/mtVT7djeLv8ANXFc1iyHmMxET/OT6f1mQZIAfMPtbdP89X/WC0li0Z2N61ervpD81an2yjxd/mqjnxzBFxI07Nnl/WCY+qj+jqmXIf4wuOnf9e/LSup+2Y/i7/NXKfXyxt4wPTk7fWmdOTUrXwjHM8/hAiSfX0/1U3S+GxkObxEgger/ANJzeQSUvTf/AKlL03/6ldd7Gb/Ny/xS9LY7u3T/ADFX9Rv5FJV2ZdDKmMcXS1oB07hP9tx/F3+aV1mHTHAH92P/AEXxHncc/vXMek/zuTp/Xk7v1U/8UOH8bP8Az1avRl5n9Ucqh/1jwmNJ3ONsSI/wVpXpizPiX89H+4P+lJ2Pg8SOXlYr9Yf+jBSSSSoukpJJJJT/AP/R9VSSSSUpJJJJTwnXP+WMz+uP+oYqKvdc/wCWMv8Arj/qK1RXNZ/53J/fl/0mrLc+ZZ0fz9f9YLWWTR/P1/1gtZZ3OfNHydb4V/N5P73/AHKlz31v4w/+u/8AotdCue+t/GH/ANd/9Fq18B/7ZYP+qf8ApHI7XJ/7oh/hf9CTziSSS7p2mTuUyd3KZaUflHkHyHm/905v9pk/6cnb+pX/AIqcD42/+eLl6wvJ/qV/4qcD42/+ebl6wsz4j/Ox/uD/AKUnR+HfzJ/vn8oqSSSVJuqSSSSU/wD/0vVUkkklKSSSSU+Y/WXqWTT9YM6tgZtbYIlsn6Ffmsz9r5fgz/N/2qz9a/8AxSdQ/wCMb/57rWSs+WDEZSJgCTI9PFwc2fKMswJkASLpYvVct2TUIZ9Nv5vn8VuftDI/kf5v+1cvif0qr+u38q31lfEsWMThUQPT28Xpv+LUjkwZjM8RGQb/AN1s/tDI/kf5v+1YX1oy7rPsgdt0FnA/4vzWosX6y84vws/9Fp/wOEf9I4NB/lP/AEjkd/5PVH0yGxDkes/y+5L1n+X3KCS7XhHZP3jN+/L7UT8/ID3D2wCQPb/tTfb8j+R/m/7UCz+cf/WP5VFWgTQ8njM2HGcuQmAJMpHb+s9P9Q8y+z64dNrdt2uddMCDpj5DvFeyrxP6gf8Aiz6X/Wv/APbfIXtizuf/AJ2P9wf9KTNghGMaiABfRSSSSpsqkkkklP8A/9P1VJJJJSkkkklPmv136RmYvV78/wBNz8PK2vbc0Ehrg1tb67Y/m/ob2bvprmtzfFe3JKE4bJINW5+X4bGc5TE+HiN1w8T4viOH2qrX89v5Vv7h4r0lJVOZ+G+/KJ9zh4RXy8X/AHTp/C8n3DHOFe7xy47/AJutOH+u+bbh4rF+srmg4uvaz/0WvY1S611bH6L0vI6plNe+jFaHPbUAXkEhnsD3Vt/O/fR5H4d915iGf3OPg4vTw8F8cJY/m4pfvuifitiva/5//oD4dvb4/gUt7fH8CvcOh9YxuudKx+q4jLK6MkOLG2gB42udV72sdYz6TP31eW197/qfis/0n/qv+f8A+gPzpY9nqP1/OPY+Kj6jPH8Cvo1JSj4h/q/+d/6C5csfFIyv5iT9r5J/i16H1DJ6/j9X9J1eDhCxxve0tbY6xlmMyqjdt9T+ddY97PYzZ/wi9cTJ1VzZjlnxEVpQHgujHhFKSSSUSVJJJJKf/9T1VJJJJSkkkklPnHUH9T+tf1/y/q8/qGR07pnTKDZ6eI41vsIGPudY+S1z/VyfZvY9ldNX6Or1LrLVV6l1j6xfVT6sdRxT1mjq1zMpmLjZFVnqZOO15yHXfbfU9T0rHNxfToY/1PQv9Znqfoa11XX/AKh4HV+pt6xj5eT0vqQG1+TiP2OeA30/f+fv9P8ARb2P/mvppsH/ABd/V7E6HldHc2y9ueWvycp7gLnPZ7qbGWMa3Z6D/fV/4L6vqWJKeM6sOtfUvF6N1+jrGTnvzS052NfcbKrCWi93pNfv/Renvq9V/wCm3+nayxSx6+u9e+tf1l6SOtZeJiYxvtaxtj3D2v20U1tc79DQ3d+lZT6e9n6JdNgf4sOm4+Zi5Gbn5nUqenmcPEyHg1MghzG7AP5trmVu9Kv06n+n+k/R/o1o9M+peF03rXU+sVZFz7urCwW1u2bW+o71f0e1m72fm7klPmeM7r/UPqPk/WG3reY09IyGUY+M2xwEONDnvsva9t1ljXZ36B9m/wBFlPpfzf8ANdp1jPyOo/4pX5uU7fkXYVRtf+84Ora6w/yn7d6v4n+L3p2L9V8z6tMyr3Y2bc299x2eo0t9D2s9np7f1Rn5ivv+qmI/6qD6sG+0YwqbT6/t9Ta1ws/d9P8AN/cSU+W5OL1jp31E6X9ZMbq+TURYacfDqca6qqy67aW+k5vqXb6t977f531PS/wS1OtfWLq3WPrBV0zIf1EYGPiUXX43RGzfbZbRTkvtfq3bQ23KrZ7/AFa2en/N+pf6q7LK+oHT8r6q4v1YflXjFxLPUbcNnqEza/a72bNv6f8AdUOof4ven5V2DmYuXk9P6jgUsx25uM5rX2MraKmeuNu11mz2bmbP0f6KzfX6XppTxR6v9bML6udexbR1XHxKhTb0zPzm2U5DGnKx6X47sn/SWU2/QZd/g7f8HYqnWLvrJ0vo3QvrI3reVbmZ7YDHPJYwNDXUDY6WX+z+lfaGWeu9d7V/i26U3pXUMG3KycjJ6q6t2X1C1wfcfTsZksYzc3Y1nqM9/wC//wBtenPqn+L3p3U+i9N6PblXsp6UIqsZs3O02fpNzHNSU8/03H6t9Xv8ZOB0d3VsrqGP1DHddkfaHFwcfTyjBY91jPZfh+pVYzZYyt/of8Z6WsTK+q2Jk/WnE+szrrG5OFSaGUjb6ZBF7Nzvb6m79bf+cttJSkkkklKSSSSU/wD/1fVUl8qpJKfqpJfKqSSn6qSXyqkkp+qkl8qpJKfqpJfKqSSn6qSXyqkkp+qkl8qpJKfqpJfKqSSn6qSXyqkkp+qkl8qpJKf/2ThCSU0EIQAAAAAAVQAAAAEBAAAADwBBAGQAbwBiAGUAIABQAGgAbwB0AG8AcwBoAG8AcAAAABMAQQBkAG8AYgBlACAAUABoAG8AdABvAHMAaABvAHAAIABDAFMAMwAAAAEAOEJJTQQGAAAAAAAHAAgAAAABAQD/4Q/QaHR0cDovL25zLmFkb2JlLmNvbS94YXAvMS4wLwA8P3hwYWNrZXQgYmVnaW49Iu+7vyIgaWQ9Ilc1TTBNcENlaGlIenJlU3pOVGN6a2M5ZCI/PiA8eDp4bXBtZXRhIHhtbG5zOng9ImFkb2JlOm5zOm1ldGEvIiB4OnhtcHRrPSJBZG9iZSBYTVAgQ29yZSA0LjEtYzAzNiA0Ni4yNzY3MjAsIE1vbiBGZWIgMTkgMjAwNyAyMjo0MDowOCAgICAgICAgIj4gPHJkZjpSREYgeG1sbnM6cmRmPSJodHRwOi8vd3d3LnczLm9yZy8xOTk5LzAyLzIyLXJkZi1zeW50YXgtbnMjIj4gPHJkZjpEZXNjcmlwdGlvbiByZGY6YWJvdXQ9IiIgeG1sbnM6ZGM9Imh0dHA6Ly9wdXJsLm9yZy9kYy9lbGVtZW50cy8xLjEvIiB4bWxuczp4YXA9Imh0dHA6Ly9ucy5hZG9iZS5jb20veGFwLzEuMC8iIHhtbG5zOnhhcE1NPSJodHRwOi8vbnMuYWRvYmUuY29tL3hhcC8xLjAvbW0vIiB4bWxuczpzdFJlZj0iaHR0cDovL25zLmFkb2JlLmNvbS94YXAvMS4wL3NUeXBlL1Jlc291cmNlUmVmIyIgeG1sbnM6cGhvdG9zaG9wPSJodHRwOi8vbnMuYWRvYmUuY29tL3Bob3Rvc2hvcC8xLjAvIiB4bWxuczp0aWZmPSJodHRwOi8vbnMuYWRvYmUuY29tL3RpZmYvMS4wLyIgeG1sbnM6ZXhpZj0iaHR0cDovL25zLmFkb2JlLmNvbS9leGlmLzEuMC8iIGRjOmZvcm1hdD0iaW1hZ2UvanBlZyIgeGFwOkNyZWF0b3JUb29sPSJBZG9iZSBQaG90b3Nob3AgQ1MzIFdpbmRvd3MiIHhhcDpDcmVhdGVEYXRlPSIyMDEyLTAzLTI4VDE4OjI0OjA0KzAxOjAwIiB4YXA6TW9kaWZ5RGF0ZT0iMjAxMi0wMy0yOFQxODoyNDowNCswMTowMCIgeGFwOk1ldGFkYXRhRGF0ZT0iMjAxMi0wMy0yOFQxODoyNDowNCswMTowMCIgeGFwTU06RG9jdW1lbnRJRD0idXVpZDowRTkyMzA2NURENzhFMTExODdEMEE3MEY5NDlEOTEzMSIgeGFwTU06SW5zdGFuY2VJRD0idXVpZDowRjkyMzA2NURENzhFMTExODdEMEE3MEY5NDlEOTEzMSIgcGhvdG9zaG9wOkNvbG9yTW9kZT0iMyIgcGhvdG9zaG9wOklDQ1Byb2ZpbGU9InNSR0IgSUVDNjE5NjYtMi4xIiBwaG90b3Nob3A6SGlzdG9yeT0iIiB0aWZmOk9yaWVudGF0aW9uPSIxIiB0aWZmOlhSZXNvbHV0aW9uPSIzMDAwMDAwLzEwMDAwIiB0aWZmOllSZXNvbHV0aW9uPSIzMDAwMDAwLzEwMDAwIiB0aWZmOlJlc29sdXRpb25Vbml0PSIyIiB0aWZmOk5hdGl2ZURpZ2VzdD0iMjU2LDI1NywyNTgsMjU5LDI2MiwyNzQsMjc3LDI4NCw1MzAsNTMxLDI4MiwyODMsMjk2LDMwMSwzMTgsMzE5LDUyOSw1MzIsMzA2LDI3MCwyNzEsMjcyLDMwNSwzMTUsMzM0MzI7MDQyMDk2QzdGQ0UwNkUwODc4MjUxNjJCMjYyNDRFMkEiIGV4aWY6UGl4ZWxYRGltZW5zaW9uPSI0MDUiIGV4aWY6UGl4ZWxZRGltZW5zaW9uPSIyNTAiIGV4aWY6Q29sb3JTcGFjZT0iM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s1RjM3MzgyNTlDODEyQ0JERTgxMDU5MzQ4NkRGNUQ0NCI+IDx4YXBNTTpEZXJpdmVkRnJvbSBzdFJlZjppbnN0YW5jZUlEPSJ1dWlkOjA5OTIzMDY1REQ3OEUxMTE4N0QwQTcwRjk0OUQ5MTMxIiBzdFJlZjpkb2N1bWVudElEPSJ1dWlkOjA5OTIzMDY1REQ3OEUxMTE4N0QwQTcwRjk0OUQ5MTMxIi8+IDwvcmRmOkRlc2NyaXB0aW9uPiA8L3JkZjpSREY+IDwveDp4bXBtZXRh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Dw/eHBhY2tldCBlbmQ9InciPz7/4gxYSUNDX1BST0ZJTEUAAQEAAAxITGlubwIQAABtbnRyUkdCIFhZWiAHzgACAAkABgAxAABhY3NwTVNGVAAAAABJRUMgc1JHQgAAAAAAAAAAAAAAAQ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7gAOQWRvYmUAZEAAAAAB/9sAhAABAQEBAQEBAQEBAQEBAQEBAQEBAQEBAQEBAQEBAQEBAQEBAQEBAQEBAQEBAgICAgICAgICAgIDAwMDAwMDAwMDAQEBAQEBAQEBAQECAgECAgMDAwMDAwMDAwMDAwMDAwMDAwMDAwMDAwMDAwMDAwMDAwMDAwMDAwMDAwMDAwMDAwP/wAARCAD6AZUDAREAAhEBAxEB/90ABAAz/8QBogAAAAYCAwEAAAAAAAAAAAAABwgGBQQJAwoCAQALAQAABgMBAQEAAAAAAAAAAAAGBQQDBwIIAQkACgsQAAIBAwQBAwMCAwMDAgYJdQECAwQRBRIGIQcTIgAIMRRBMiMVCVFCFmEkMxdScYEYYpElQ6Gx8CY0cgoZwdE1J+FTNoLxkqJEVHNFRjdHYyhVVlcassLS4vJkg3SThGWjs8PT4yk4ZvN1Kjk6SElKWFlaZ2hpanZ3eHl6hYaHiImKlJWWl5iZmqSlpqeoqaq0tba3uLm6xMXGx8jJytTV1tfY2drk5ebn6Onq9PX29/j5+hEAAgEDAgQEAwUEBAQGBgVtAQIDEQQhEgUxBgAiE0FRBzJhFHEIQoEjkRVSoWIWMwmxJMHRQ3LwF+GCNCWSUxhjRPGisiY1GVQ2RWQnCnODk0Z0wtLi8lVldVY3hIWjs8PT4/MpGpSktMTU5PSVpbXF1eX1KEdXZjh2hpamtsbW5vZnd4eXp7fH1+f3SFhoeIiYqLjI2Oj4OUlZaXmJmam5ydnp+So6SlpqeoqaqrrK2ur6/9oADAMBAAIRAxEAPwD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Q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0d/j37r3Xvfuvde9+691737r3Xvfuvde9+691737r3Xvfuvde9+691737r3XRIUXP/Ef0J/JH9PfvTrwFekZvPsTZnXuMOX3luCgwNESywGrkvU1kqrqMNDRQiWsrZQPqsSMR+be449xvdv269pNlXf/AHF5qtdr29sJ4rVlkNQKRQoGlkIJFSiMFBBcqDXp+C2nun0QRlvmOH7ei0Vfzo6Yp5nigoN95CNSQKmkwWMihksbXRMjnqCqt+eYxx7wo3T+9F+7ht15NbQbRzTeQoaCWCztPCb5r424QvT7UH2dHSctbgyhi8S/aW/6B6jf7Pd0/wD86LsT/wA823f/ALK/Zb/ydV+7r/0yvOP/AGR7f/3terf1X3D/AH7D+1v+gevf7Pd0/wD86LsT/wA823v/ALK/fv8Ak6r93X/plecf+yPb/wDva9e/qvuH+/Yf2t/0D17/AGe7p7/nRdh/+efbv+2/4+v37/k6r93X/plecf8Asj2//va9e/qvuH+/Yf2t/wBA9e/2e7p7/nR9h8/9Wfb3+H/Z1/4+9/8AJ1X7utCf6q84/wDZHt//AHtevf1X3CtPFh/a3/QPS+218qOu91Y3+KY7Fbwip/uJqbRWY7DxzeSHTrOmHPTppOsW9V/8PYd3X+97+7Ns919Jdco87GXSG7bLbSKGtOO7g1x6dH22+2u/brbC6t7m1Eeor3O4NRx4RkUz69KH/ZhNlf8AOv3L/wCcWM/+vHst/wCTx/3Xf+mO55/7Ids/73HRh/rScy/8pdl/vcn/AFq69/swmyv+dfub/wA4cZ/9ePfv+Tx/3Xf+mO55/wCyHbP+9x17/Wk5l/5S7L/e5P8ArV17/ZhNlf8AOv3L/wCcWM/+vHv3/J4/7rv/AEx3PP8A2Q7Z/wB7jr3+tJzL/wApdl/vcn/Wrrr/AGYTZP8Azr9zf+cON/8Arx79/wAnj/uu/wDTHc8/9kO2f97jr3+tJzL/AMpdl/vcn/Wrrv8A2YTZX/Ov3N/5w4z/AOvHv3/J4/7rv/THc8/9kO2f97jr3+tJzL/yl2X+9yf9auuLfIbZKI7nH7mtGjubUOMvZEZzb/cx9bL7vF/fF/dfllihXk/njU7AD/EdspUmgr/u4+fWx7R8ykqPq7KpNPjk/wCtPz6plyP/AApS+B2MyFdjajrb5UtPj6ypoZ2i2F1W0TTUkzwSNEz91ozRl4zpJUEj8D30Nsvd3lq/srS+hs70QzRJIoKRghXUMK0mIrQ5oSK+Z6zssv7pr7yN9Z2l7DzZyYIpoldQbzca0dQwrTaSK0OaE58+of8A0EwfAn/n2nyt/wDQA6q/+3d7Vf66XL3/ACi3n+8R/wDW3pV/yaP+8r/01vJf/ZbuP/ep69/0EwfAn/n2nyt/9ADqr/7d3v3+uly9/wAot5/vEf8A1t69/wAmj/vK/wDTW8l/9lu4/wDep69/0EwfAn/n2nyt/wDQA6q/+3d79/rpcvf8ot5/vEf/AFt69/yaP+8r/wBNbyX/ANlu4/8Aep69/wBBMHwJ/wCfafK3/wBADqr/AO3d79/rpcvf8ot5/vEf/W3r3/Jo/wC8r/01vJf/AGW7j/3qevf9BMHwJ/59p8rf/QA6q/8At3e/f66XL3/KLef7xH/1t69/yaP+8r/01vJf/ZbuP/ep6VOzv+FGPwc3xnqfb2J66+UEFdUxVM0cmQ2L1hDShKWFp5A70/ctVKGKIbWQ3P8AT3I/tQ494udbHkTlf9HeLiOV1a57IQIk1tqaLxnBIGKRmp4kcesWvvkfdI9yvuP+xW//AHhPdvd9lvuStturW3li2qa5uLwvdyiGIpFd2ljCVDGrlrhSFyoY46GD/h8b4j3t/cf5A/8AoIbA/wDtpe8sv+A590P+jxsf/Oe5/wC2PrjN/wAnFfY//pneZ/8Asmsv+9j17/h8X4j/APPD/IH/ANBDr/8A+2l79/wHPuh/0eNj/wCc9z/2x9a/5OK+x/8A0zvNH/ZLZf8Aex69/wAPjfEf/nh/kD/6CGwP/to+/f8AAc+6H/R42P8A5z3P/bH17/k4r7H/APTO8z/9k1l/3sevf8Pi/Ef/AJ4f5A/+gh1//wDbS9+/4Dn3Q/6PGx/857n/ALY+vf8AJxX2P/6Z3mj/ALJbL/vY9Tsf/O7+H9ZVRU9XtvvTDwOwV6/IbK2rUUsAJsWkiwu/8tkGUfX9uBz/AIX9prr7oPunbwySRXuzzyBSQkc8+pqeS67ZEr/pmUfPpXZ/3hnsZdzxRSbTzFBGzUMklta6EH8TeHfO9P8ASox+XVi/SfyP6U+ROAk3H052BhN6UVKIxlKOilelzmEllUFYM5gMglJmcVISbAzQrHIQdDMBf3AfNnI/NfI18u381bJPZ3DfCXFY3Hqkq6o3+YViRwIB6ys5A90+QPdDbW3Tkbma3vrdfjVapLH5fqQyBZUFcBimk/hYjobgQRcfT/bewp69D8GuR13791vr3v3Xuve/de697917r3v3Xuve/de697917r3v3Xuve/de697917r3v3Xuve/de697917r/9Lf49+691737r3Xvfuvde9+691737r3Xvfuvde9+691737r3Xvfuvde9+690jOwd44vr/Zuf3lmCTQ4CglrWhVgslXPbxUdDCSDaatq5EiXg2L3+nuPPdf3E2X2m9vOa/cXmBS227VatNoHxSSfBFEv9KWV0jBNQurUcAkPW8D3U0dunFzT8uqJ+wOwdz9m7nrd1bqrWqa2qZlpaZWb7LFUOotBjcdASRT0kCEDj1SNd3JYk+/lf93/AHh5z96+dt053543Jp724c+HECTDbRfghhQkBVQADGWILMSepQs7OKxhS3gTSycT616RLHj6c/n+g5Nvpzfn3FlfIN2n0/2elWW+M168PxY8f76/19t/bx69142J4PH1PI4t/rW974eXXuujzf8AI/p9LW5/PPJ9+9OvddgfS30BP+9i/wCffq4P5f5etjiP9XmOjVdNf8ef/wCRbIf9cfcR88/8lz/mwn/P3Uo8m/8AJGX/AJrP/k6FYH6WJN/8P9hf6cewb0LOuze/0+n0N/6/Xj37r3XiB9Te4/P/ACIf4+/de69cHj/C/wCbkf8AE+/de67+lz/xU/7x7917rDNxT1A+n+T1HH5/zEv+Jv7U2X+51l/zVT/j462vxxf6b/KOvnS7u/4+vc//AIcOa/8AdlU+/re5b/5V3YP+eKD/AKtJ19QXLn/KvbF/zxwf9W16T3s66Oeve/de697917r3v3Xuve/de6HD49f8zRxH/UDmP/dfN7zA+4l/4khyx/zyXv8A1YPXEH/mYf8A/kYHur/0vdk/7TU6sF/4j/e/9h77zdfnSHz69/t/99/vPv3Xuvf7f37r3Xr/AOvz/h9PfuvcOuQIBA/wPI+vPH5txf3oiuK063SvmKfnToUumu5ew+hewsD2X1huGq27ujA1COJYWZqHL0BdTWYHPUQZIspg8nFdJ4JLixDIVkVWAV5y5N2LnzYLrl/mWxSexlB+TI1DpeM0qrKcgg5IoRSvQ55B9xOafbLmex5u5S3R7fdIGB7SdEi8HSRKUdHWqsCPOooQCN334yd67e+SfSGw+4tuRLRwbrxZbK4jyiaTAbkx00mO3FgpZAbucbl6aVEcgGSHQ9hq98e+fuTr/kHm3eeVdxbVNayUVxweNgGjcf6ZCKjyao8uvof9p/cfa/djkDlznral0RXkI8SOoJhmTtliNP4HBofNSrYr0PXsHdSN1737r3Xvfuvde9+691737r3Xvfuvde9+691737r3Xvfuvde9+691737r3Xvfuvde9+691//T3+Pfuvde9+691737r3Xvfuvde9+691737r3Xvfuvde9+691737r3XvfuvdE4+ctXNT9LU0ETlY8jvbA0lSASNcMVFmciiH8Efc0EZ544986f7z/dbvbfu22UFrMUivOZbOCWn4o/pr6bSfUa4UP5dCHlpFbcHLCumMkfbqXqoTg88XNrek/4/k2B9/PA1NCaR616H9dRL+vXh9b/AJH+H9f9ifbf+Dr3XuLn/YX4J+n0+n09+6916wPJIvbm1rGx9+z17r1rnn6/4Ajgi3+t79X9nXuuXAtf+pP+xuD795H8v8vW/Mf6vTo1HTR/353/AJF8jbn6/wCZt7iPnr/kuf8ANhP+fupR5N/5Iy/81n/ydCwDf/fH/iQOfYN6FnXdxe1+f6e/de69/vr/AOt+P6+/de69x9P6/wC3/wBsffutde9+631in/zFR/1D1H+w/Yk9qbL/AHOsv+aqf8fHW1+OL/Tf5uvnSbu/4+vc/wD4cOa/92VT7+t7lv8A5V3YP+eKD/q0nX1Bcuf8q9sX/PHB/wBW16T3s66Oeve/de697917r3v3Xuve/de6HD48i/aOI/6gcwf9tj5veX/3Ev8AxJDlj/nkvf8AqweuIP8AzMP/APyMD3V/6Xuyf9pqdWC8Di9v99/j77z9fnSGtevf63Pv3Xuve/de69xz/j7917r3+H49+6914f77n/fWPvwp58Ot+Yqetrz+R9VTVHxF3jDLIzR0Pfu8aalQklYIZdjdZ5CSOMHhUarrpXsOCzk/Un3zM++FFHF7obSUQAtskBJ82P1N2oY/OgA+wDrtX/d2zyzexu+pIxIi5mulXNe36Owf8sscfn59XH+8Uus8+ve/de697917r3v3Xuve/de697917r3v3Xuve/de697917r3v3Xuve/de697917r3v3Xuv/U3+Pfuvde9+691737r3Xvfuvde9+691737r3Xvfuvde9+691737r3XvfuvdEu+dn/ADJzD/8AiQcL/wC6Pc39ffNb+9P/APEc+XP/ABbbT/tA3PoRcsf8lF/+aR/48vVRw/At/t+P6/j8+/nxPCvy/wAvQ+68Qfrf/YD/AA/3v3UU9Ovdd3/2H+9cE/7bge9de66+pH0+vFufpbj8f1976910AQfxxf8AB/p/W3v3Hr3XK1/95Fx/rj37gD9o/wAvWxxH+r06NT01f+53+P8AFsj/ALf9n3EfPX/Jc/5sJ/z91KPJv/JGX/ms/wDk6Fj/ABvf6/6319g3oWdd88/7x7917r3/ABS/+v8A8Tx7917rq4H+H+8f73+R7917r1gARbj/AHv/AIn37r3WKb/gPUW+n29R/wBaJf6+1Nn/ALnWX/NVP+Pjra/HF/pv83Xzpd3f8fXuf/w4c1/7sqn39b3Lf/Ku7B/zxQf9Wk6+oLlz/lXti/544f8Aq2vSe9nXRz1737r3Xvfuvde9+691737r3Q4fHn/maOI/6gMz/vOPm95f/cS/8SQ5Y/55L3/qweuIP/Mw/wD/ACMD3V/6Xuyf9pqdWCn/AJH77zdfnSefXh/vuD7317rr+lz/AL7n8f7H37r32Drvn63/ANh/xT83v7917rq35/P9fr/xr37r3Xf+x/Pv3XutrP8Akbf9klb+/wDFht3f++56o980fvj/APT0dn/6UcH/AGk3nXaX+7n/AOnIczf+LTc/9oO29XMe8Tes+uve/de697917r3v3Xuve/de697917r3v3Xuve/de697917r3v3Xuve/de697917r3v3Xuv/1d/j37r3Xvfuvde9+691737r3Xvfuvde9+691737r3Xvfuvde9+691737r3RLvnYP+MOYb6f8zBwh5/7Ue5v95981v70/wD8Rz5c/wDFttP+0Dc+hFyx/wAlF/8Amkf+PL1Uff6c3v8A639fxb38+BGPy6H3Xrj/AGP0+ov/AIf737rnr3Xvz/vX4H5v+Pfuvdd35/Fvz/Uf8a9+6310Lfj6f7x/sD+ffj8+tdd88f7H/iPe/wAJ+0f5etjiP9Xp0anpr/jzv/Itkf8Arj7iPnn/AJLn/NhP+fupR5O/5Iy/81n/AMnQsW/2HFuP8fYN6FfXXNvz/twD/vHHv3W+u/oPx/t/x/tuPfutdeBv/T/YG/v3W+urn+lj/vvzb+nv3XusUxvBUH8GnqP+tEvtTZf7nWP/ADVT/j468vxxf6b/ADdfOl3d/wAfXuf/AMOHNf8Auyqff1vct/8AKu7B/wA8MH/VpOvqD5c/5V7Yv+eOD/q2vSe9nXRz1737r3Xvfuvde9+691737r3Q3/Hn/maGH/6gcx/7gTe8wPuJ/wDiSPLH/PJe/wDVg9cQP+Zh3/5F/wC6v/S92T/tOTqwdhY/1sbD/ff63vvKOA6/OlHn11/sAf8Affj3vr359eNvz/vv9t7917r3+I+p/r7917/B17/ff7x7917r39eP+N+/de/Praz/AJG3/ZJW/v8AxYbd3/vueqPp75offH/6ejs//Sjg/wC0m867S/3c/wD05Dmb/wAWm5/7Qdt6uY94ndZ9de9+691737r3Xvfuvde9+691737r3Xvfuvde9+691737r3Xvfuvde9+691737r3Xvfuvdf/W3+Pfuvde9+691737r3Xvfuvde9+691737r3Xvfuvde9+691737r3XvfuvdEv+df/ADJzD/8AiQcL/wC6Pc3vmt/en/8AiOfLv/i22n/aBufQi5Y/5KL/APNI/wDHl6qP+g44sPp/Tm/+P19/Pic/s/y9D7rifre30B/1gbD+nP091+XXuuxf888/7b/eP6H3rHXuu+P+I/P+Hv3W+urc/kAfgcf6/wBOffv8PWuu/wCnJHP5vzyOOefe/I/6vXrfmP8AV6dGo6bsdnAfg5fI3/6xf8T7iPnn/kuf82E/5+6lHk3/AJIy/wDNZ/8AJ0LP+xP++/x+t/YN6FnXv6f74n/W9+691768j37r3Xr/AO3P0/2Hv3XuuuLfkf7D/eLfj37r3WOb/gPUf9Q0/wDh/uiT8e1Nl/udY/8ANVP+Pjry/HF/pv8AN186Td3/AB9e5/8Aw4c1/wC7Kp9/W9y3/wAq7sH/ADwwf9Wk6+oPlz/lXti/544P+ra9J72ddHPXvfuvde9+691737r3XvfuvdDd8ef+Zo4j/qBzH/uvm95ffcTP/gR/K3/PDfH/AKoHriD/AMzDw/7Bge6v/S92T/tOTqwe9/zz/ri/++HvvOOA6/OkPE466+nH4/1x/wAj9+63x68bfk/7z731rPl14C359+68TXy68f8AX5/p/j79178uvAf1+v8AvXv3Xvs62tP5G3/ZJW/v/Fht2/8Avuep/fND74//AE9HZ/8ApRwf9pN512l/u5/+nIczf+LTc/8AaDtvVzHvE7rPrr3v3Xuve/de697917r3v3Xuve/de697917r3v3Xuve/de697917r3v3Xuve/de697917r//19/j37r3Xvfuvde9+691737r3Xvfuvde9+691737r3Xvfuvde9+691737r3RLvnZx05hv/Eg4T/ecHuYe+a/96d/4jny7/4ttp/2gbn0IuWSRuEhAr+kf+PL1Udyw/pf6/X/AHw9/PjQVp8vl6/b0PgHIr4f8x16/J5H+2/qLf8AEe/af9WP8/W6P/vv/jQ66DEj/Y8H/D/W960CvH/B/n69R/8AfX8x12b/AItb6Wsf99/t/e9I8/8AJ/n63R/99fzHXQJHF1P4A5/H/Gveio+f8v8AP1qj/wC+/wDjQ67N+P6/4XsLWPP+v73pAUknz+Xz6q5KjIoeJyDQeeKitaY6NV02bbN/F/4vkP6838H9Ra/PuIeegf34Kj/QE/5+6lXlAU2ftBKeM1KihpRfIV/ydCvzwb/4gf7D2DQPXH+r7OhV3EYTP2n/ADdeu35t/sD73Rf4h/P/ADdeAbzWg+3/AGOveo8W/wBjf36i/wAY/n/m6t2/6v8Aiuvc/U8ED63H1I549+oP4x/P/N1Wo/hP8/8AN13zfixvz9f9b36i/wAY/n/m69/tT/P/ADdYp2H29QTx/k9R/sbQv/xX2rs1X66yyKCRP+Pj5dbjBaVKVoHHl6/Pz4dfOl3bzuvc/wD4cOa/r/zsqn39bPLnby9sAJ/4hQfs8JevqA5dYf1f2KjD/cOH5f6GvSet/vufZzqX1HRzqH8S/t/2OvW/33Pv2pfUde1D+Jf2/wCx163++59+1L6jr2ofxL+3/Y69b/fc+/al9R17UP4l/b/sdet/vufftS+o69qH8S/t/wBjocPjypPaWH+gBocwL3BN/wCHT82/px7y/wDuJmv3juVqMo/xO7AGScwtXFB+X+XriH/zMOaz/dfe60jJ2fvvZPMcfrkHlXHVg1lB5Nvr+D+P9a4995wajC06/OlIJ9P9X5ddAKeb/wC8H/ig97/Lr3DFR14hTwWH4/Hv2fTr35/4f83Xfp/1X+8f8U9+z6dep9n8/wDN14gf1H+2/wB9fn37Pp14fb/h/wA3Xhz+f94P9L+9VYfg60RTzHW1l/I2/wCySt/c3/5yG3dz/wCU66oH/Ee+af3yKf66OzU/6MUH/aTeddpv7uj/AKcjzOKf87Tc/wDaBtvVzHvE3rPnr3v3Xuve/de697917r3v3Xuve/de697917r3v3Xuve/de697917r3v3Xuve/de697917r//Q3+Pfuvde9+691737r3Xvfuvde9+691737r3Xvfuvde9+691737r3XvfuvdVyfzP905baPx529k8M1MtXL2xtuic1VOKmPwS7a3nK4EZdLPrgWxv9L+8H/v8AvLG1c2+yuzbZu6yG2XmK3kGhtJ1LaXyjNDijHFOife+YNx5btEv9sZBcNIEOpdQ0kMxxUZqoz1Qh/pw37YfvYf8Ar/xal/6/2t743f6yfI57hFd5FP7Uf9a+gmPdrm7+O2/5xn/oPrr/AE37+tf7jD2t/wA6pf8AY/8AKR79/rJckf76u/8AnMP+gOt/67fN38Vt/wA4z/0H13/pv36P+UjDc/1xKf8A1R7t/rI8jfwXf/OUf9Ade/12+bv4rb/nGf8AoPrr/Tdv8/WfDf8AnqX/AHrzD3r/AFkeSP8Afd1/zlH/AFr69/rt83fxW3/OM/8AQfXv9N+/h/u/Df8AnqQD/bee3vX+slyR/vq7/wCcw/619b/12+bf4rb/AJxn/oPrx7w39+Z8P/rDEp/xE/5t7sPZHkWilobutf8Afw/61/Prw92+b8DVa6SwP9kfIHHx+dejhdH9xb1n2MsksmK1nM5NbLjVAAXwWsPNa/vFr3g9u+Wdp5yktLWO48P6aJsyV46sYUenXQf7stlDz17ZDmHf2dtzfcrlCUOhdKCPSAtGpQH16F89ubyNv3cZ/jbHLx/1m9xZ/U/Yhwjl/wB7/wCheshf6h7B6T/85P8AoXrodt7y/wCO2N/2OOUj/beb37+p+x/77l/3v/oXrx5D2A4In/3sf9A9c/8AS7vL/jri+fz/AA4f8RN71/U7Y/8Afcv+9/8AQvVf6g8v+k/+9j/oHriO3N5fmTGD/wAhw/3vze9/1P2P/fcv+9/7HVv6h7B6T/8AOQf9A9d/6W94/wDHXGf+e4f9fvfv6n7J/vuX/e/+hevf1D2D0n/3sf8AQPWOTtzeJinBlxnMEw/4ty/QxNe1pvaqy5Q2QXdoBHLQypXvz8Q89PXh7f8ALxeM6Z9epSD4nDPppz1pBblwNBLuLPSN5Q0mayrtaWw1PXTsbDT+Sff298p/dv8AbN+U+VXaLcPEbbLUtS4FCzQIxNDEaZPCvXe3Zd2vY9n2mMMmlbaICq+QRR69Mn93aD/m9b/lr/0h7P8A/gbfbH/fe4/9lC/9aejL9833qn+8/wCz13/d3H/83/8AqZ/0j79/wNvtj/vvcf8AsoX/AK09e/fN96p/vP8As9df3dx//N//AKmf8TpNvfv+Bt9sf997j/2UL/1p69++b71T/ef9nr393cf/AM3v+pv/AEj79/wNvtj/AL73H/soX/rT179833qn+8/7PXf93cf/AM3/APqZ/wBI+/f8Db7Y/wC+9x/7KF/609e/fN96p/vP+z0pdpVEmzc7TZ/C6FyFOlRBEapfuIBHVQvBMGgJUMxRuDfg+5u+7x7N8l8i+6O3cy7BFdDdhBMgaWUSKAYyDRdC+R9euOv9+5EnMP8Adz+5+3bkK2km8bNhCVIK3qmtc8fy6Fj/AE077/47Yb/z0r/9Ue+iX19wc6qdfBWfbjlYmvgz/wDOT/oXrw7q32OPLh/9f+Fgf/HHvX11x/H1r/W35WP+gz/85P8AoXrv/TVvr/jrh/8AX/hS3/8Acjj37664r8XXv9bflb/fM/8Azk/6F66/0076/wCO2H/89S/72Kj37664/i69/rb8rf75n/5yf9C9e/0076/47Yf/AM9Qv/t/uL+9i/uBnV17/W35W/3zP/zk/wChevf6at8i/wC7hz+f+LWP/qj3s7hcUPd5f6vLrw9t+VyQPCn/AOcn/QvW5R/wnn3Pld2fCrsnI5hqZ6qD5O72okNLAKePwR9XdMzrdAz3fyVLc3+lvfOf73Urze5Wyu5z+44B/wBnN511R+5HslhsPtRv9ptyuIH5hnc6jqOo2livGgxRR1e/7xZ6zF697917r3v3Xuve/de697917r3v3Xuve/de697917r3v3Xuve/de697917r3v3Xuve/de6//9Hf49+691737r3Xvfuvde9+691737r3Xvfuvde9+691737r3Xvfuvde9+691WF/Nl/7Jq21/wCJj2t/7y2+feIH31/+nTbR/wBL2D/tFvegZz1/yR4f+ehf+OP1rqj/AHrg/wCv75VDgg6iLrv3br3Xv+Nf8b/3j37r3XXN/oP9vz/vR9+z6de68D/r/X+h/r/Ww4Hv3XuvE2IP+t/xPvZ4J9v+Ude81+3o5nRH/HhJ/wBrvLf73T+8M/fTHPkn/PHD/wA/9dYPuaf9OXi/6W13/wBYuhl9w51lb11yB/X/AJH/AMR7317r3+wP+t7917rv3rr3XQ/317f8R7317rhJ/m5uD/mZf6f8cm/x9qLP/cuz/wCaqf8AHh1df7SL7V/w9adO4B/uezY/pl8l/wC5k3v7z+Uf+VS5T/6Vdp/2jx9dpNo/5JW2/wDPPH/xwdNH0+nsQdGPXgLf8R/h9Pfuvde/33++t7917r3P+w/33+9e/de69bj/AHxH0t/tvfuvddp+uP8A4OP96PuSPacV5zsP9JL/AMd65G/34P8A8j09xv8ApcbR/wBpi9Z/eV44dfDD137317r3v3Xuve/de697917ro/T348D1sYIPW69/wnB/7Ic7P/8AFqd8/wDvp+kffPD72n/Tx9l/6UkP/aTeddLPueZ9sd6P/Sdn/wC0Wz62AfeL3WV3Xvfuvde9+691737r3Xvfuvde9+691737r3Xvfuvde9+691737r3Xvfuvde9+691737r3X//S3+Pfuvde9+691737r3Xvfuvde9+691737r3Xvfuvde9+691737r3XvfuvdVhfzZf+yadtf8AiY9rf+8rvn3iD99b/p020f8AS9g/7RbzoGc9f8keD/noX/jj9a63/Fb/APE++VI4L1EXXv8Aff74/T3br3Xuf+N8f7b/AFvfuvddck8i1vpyPr/tr+/de67/AKf6/v3XuuJFzz9P+R/0597P4Pt/yjr3mv29HN6I/wCPCX/td5X/AA4vT+8M/fT/AJXyT/njh/5/66wfc0/6ctD/ANLa7/6xdDL7hzrK3ro/T/kfvfXuuv8AEHg/7f8A3n37/D17ru1rAe/cevde/wCJP+39+691wkv45vp/mZv+tTWt7UWf+5dn/wA1U/48Orr/AGkX2r/h606M/wA53Nf45bJf+5k3v7z+UR/yEuU/+lXaf9o8fXaTaCP3Vtn/ADzx/wDHR00+xB0Y9e9+691737r3Xv8Ab/7z791qvXvfut9dp/nE/wCDj/ej7kn2m/5XOw/0sv8Ax3rkZ/fg/wDyPX3H/wClxtH/AGmL1n95XDh+fXwxdd+99e697917r3v3Xuve/de6696PA9e63Xv+E4X/AGQ52f8A+LU76/8AfT9I++eP3tP+nj7L/wBKSH/tJvOuln3O/wDp2G8/9Lyb/tFs+tgH3i91lf1737r3Xvfuvde9+691737r3Xvfuvde9+691737r3Xvfuvde9+691737r3Xvfuvde9+691//9Pf49+691737r3Xvfuvde9+691737r3Xvfuvde9+691737r3Xvfuvde9+691WF/Nm/7Jp21/wCJj2t/7yu+feIP31v+nTbR/wBL2D/tFvegZz1/yR4P+ehf+OP1rrf4e+VI4L1EXXXFiBb8/T+vu3Xuvfi314/2P/Ee/de679+6911bix/3jgfW4/1vfuvddH6jj62/P9L+9n8H2/5R17zT7ejm9E/8eEo/6veV/wB5NP7w099f+V8kP/LnD/z/ANdYPuZ/9OWh/wCltd/9Yuhk/oP8L3/3j3DnWVvXrfgfT/ff7f37r3Xvx+LfQ/4D/Yf09+69137117r3v3XuuEn+bm/5Yy/9an9qbP8A3Ls/+aqf8eHV1zJFT1X/AA9ac+e/4vua/wC1tkv/AHMm9/efyl/yqXKf/SrtP+0ePrtHs/8AySds/wCeeP8A46Omn2IOjHrrgcj6W+v9AL+/db69f/Djnm/+++vv3XuvAg/1/wBiCP8Ae/e+tVHXfvXW+u0/zif8HH+9H3JXtN/yudh/pZP+O9cjf78H/wCR6e4//S42j/tMXrP7ytHD8+vhh6797691737r3Xvfuvde9+691170eB691uvf8Jwv+yHOz/8AxanfX/vp+kffPH72n/Tx9l/6UkP/AGk3nXSz7nf/AE7Def8ApeTf9otn1sA+8Xusr+ve/de697917r3v3Xuve/de697917r3v3Xuve/de697917r3v3Xuve/de697917r3v3Xuv/1N/j37r3Xvfuvde9+691737r3Xvfuvde9+691737r3Xvfuvde9+691737r3VYX82b/smnbX/AImPa3/vK7694g/fW/6dNtH/AEvYP+0W96BnPX/JHh/56F/44/Wurb6H62+n+F/r/r++VI4L1EXXf9b/ANf944/3r3br3Xj9P99+P9fj37r3XgLf77/iBx7917rv37r3XA3uPp+P+J/N/ezwT7f8o695r9vRzOif+PCT/HN5X/rh/wAU94ae+v8Ayvkn/PHD/wA/9dYPuaf9OWh/6W13/wBYuhl/23uHOsreur3tfg/0/P5Hv3r17rs/1t/tv8eL8e/de6796691737r3WOT/Nzf8sZf+tbe1Nn/ALl2n/NVP+PDq8P9qftX/D1pz57/AIvma/7W2R/3itmt/vPv7z+Uv+VS5T/6Vdp/2jx9do9n/wCSTtn/ADzx/wDHR01D/kf+2v7EHRl10P8AC1vxYe/de67H+tb37r3XvfuvdeH54t/tv+IJ9+6912n+cT/g4/3o+5J9pv8Alc7D/Syf8d65G/34P/yPX3HH/SY2j/tMXrP7yuHD8+vhh6797691737r3Xvfuvde9+691170eB691uvf8Jwv+yHOz/8AxanfX/vp+kffPH72n/Tx9l/6UkP/AGk3nXSz7nf/AE7Def8ApeTf9otn1sA+8Xusr+ve/de697917r3v3Xuve/de697917r3v3Xuve/de697917r3v3Xuve/de697917r3v3Xuv/1d/j37r3Xvfuvde9+691737r3Xvfuvde9+691737r3Xvfuvde9+691737r3VYX82X/smrbX/AImPa3/vK7594g/fW/6dNtH/AEvYP+0W96BnPX/JHh/56F/44/Wut/vv8PfKkcF6iLr3u3Xuvf77+n+829+6917/AGJP+2/4oPfuvdevxf8AHv3Xuuj9R/vv6+9ngn+rzHXhxX7ejmdEf8eEn/a7yv8AvdP7wz99f+V8k/544f8An/rrB9zT/py0P/S2u/8ArF0Mlv6f7ySf+J9w71lb176X/wBv/X+g/wBf37r3Xh/hf/Y3/wCJ59+6917/AIoef9t+Pfuvdd/77/ffn3rr3WKS+if+nhl/61N/U+1Vn/uXZ/8ANVP+PDq6/wBpF9q/4etOjP8A/F9zZvx/Fsl+Of8AgZPz+ff3ncpf8qlyn/0q7T/tHj67R7P/AMknbP8Annj/AOOjpq/31/Yg6Muvf77/AH3Hv3Xuuvwfe+tHh13711vr3+vx7917rtP1p/wcf70fcle03/K52H+lk/471yN/vwf/AJHp7jf9LjaP+0xes/vK0cPz6+GHrv3vr3Xvfuvde9+691737r3XXvR4Hr3W69/wnC/7Ic7P/wDFqd9f++n6R988fvaf9PH2X/pSQ/8AaTeddLPud/8ATsN5/wCl5N/2i2fWwD7xe6yv697917r3v3Xuve/de697917r3v3Xuve/de697917r3v3Xuve/de697917r3v3Xuve/de6//W3+Pfuvde9+691737r3Xvfuvde9+691737r3Xvfuvde9+691737r3XvfuvdVg/wA2dlX40baLsqj/AEx7W5Zgg/49bfPF2IF/eIX31I5JPafaFijdm/fsGFBJ/wBxbzyAOOgVz5JFFs0LTSoi/ULliAK6HxUkZ610fND/AMd4P9bzRf8AR/vlmtnchVP0VxX/AEjf9A9Q19bZGv8Aj8H+9r/0F12Zov8AjvD/ANTov+j/AH76W7/6N8/+8P8A9A9a+ssv+jjB/va/5+veaH/jvD/1Oi/6P9++lu/+jfP/ALw//QPXvrLL/o4wf72v+fr3mi/47w/9Tov+jve/orn/AJQ7j/nG/wD0D1762y/6OEH+9r/n6680P088H/U6P/Y/2v8AH376K5/5Q7j/AJxv/wBA9b+ssv8Ao4Qf72v/AEF14zQ/8d4P+p0f/R3vYs7skUsZ6Ln+zfI8x8P2daN7ZgD/ABqNgTSqyIKGhNcn5fz6Ob0TJEdgoVlib/c3lgbSIfzT2vZvyD7wx99La5HPWprWVS1lCaFWHnJ6j5ddavuXtFP7LRm3nV4Rut0KjOaREgkVBI/LoZfIg+skQ/5DT/bfq9w39PN/viT9h/zdZYlPkT9lf83XjIlv87F/yWn/AEd799PN/wAo8n7D/m61oH8Dfz/zddeRP+Osd+LetT/T/ah799PN/wAo7/sP+br2n+g38/8AN13rX/jpH/yWn/EN794E3++H/Yf83W/DPr/h/wA3XvLH/wAdYv8AktP961e/fTz/APKPJ+w/5utaR/A38/8AN1wkddEo8sX+ZmvZ0B/zTW/tEc+1Vnbyi7sz9O/9qnkf4h8urIjFozpYEODnOoDFOApk/wAutOvPlBns2AykDL5Icsv4rJr/AJ/B9/ePyiD/AFS5T0qxH7rtPL/l3j+zrs7tFzaDattBuk/3Hj/Ev8C/PpouP9Uv/JS/8V9iIK5/AejA3Vp/ylJ+0f5+vXH+rT/kpf8Aivveh/4T1r6q0/5Sk/aP8/XiV/1S/wDJS/8AFfftDjOg9ea7s6H/ABpP2j/P164/1S/8lL/xX3Wj/wC+2/Z1tbq0OTdJ+0f5+vXX/VL/AMlL+Pp+feqN/AevfVWf/KUn7R/n65xmPWhLqoLA/qUD6Hm5IH49yP7Va05wtpAp0BZKV/0g65I/33k0E/8Ad8+48NvKslw27bSwRSGNPrFBICknHH5dZPJH/wAdI/8AqYn/ABB95YkhSQSAft6+HA7ffg0+ilP2I/8Am695I/8AjpH/ANTE/wCK+9al/iHWvoL/AP5QZv8AeG/zde8kf/HSP/qYn/FfftS/xDr30F//AMoM3+8N/m695I/+Okf/AFMT/ivv2pf4h176C/8A+UGb/eG/zde8kf8Ax0j/AOpif8V9+1L/ABDr30F//wAoM3+8N/m695I/+Okf/UxP+K+9Floe4dbG339R/iM3+8N/m63YP+E4LK3wc7PKkMP9mp319CD/AM0n6R4OkkA++eX3tP8Ap4+zf9KSH/tJu+ukn3P4pYfbLeUljKt+/J8EEf8AEaz9etgH3i91lX1737r3Xvfuvde9+691737r3Xvfuvde9+691737r3Xvfuvde9+691737r3Xvfuvde9+691//9ff49+691737r3Xvfuvde9+691737r3Xvfuvde9+691737r3Xvfuvde9+691RL/AMKF3dPg9soxuyE/JLYQujshsdhdq8XUg249gD3Hhhn2GBJoldPqVwwDCuiTNCD1iV98yWWH2s2d4ZWR/wB+QZUkH/cW8xjy60vvPUf8rE30/wCOsn/EOP6+4LG37fpA+ggp/wA00/zdcvBuF/j/AB6bP9Nv8/XvuKj/AJWZh/j5Zfp/yWfe/wB37f8A8oEH/ONP83Vv3huH/KdN/vbf5+uP3NR9fuJrW+pll5Nz/tf+HvX7v2//AJQIP+caf5uvfvC//wCU6b/e2/z9d/cVH/KxN/1Ok+v4/tC497/d+3/8oEH/ADjT/N1794bh/wAp03+9t/n699xP+amb/qdIPp9f7Z9+/d+3/wDKBB/zjT/N1794bh/ynTf723+frsVE5sfPKbEciWTm5/JLm9re9Nt9hj/EYaEH8C/L5dbG47hRl+vnof8Ahjeh+fVk3xUqKj/RVxPP/wAfRm+BNIB+ig/o3498v/vdW8Efu6Y44EVBtVtQBQBxl9B19V/9zqBdfc6WS6Hiy/1s3PufuNPCssVNcf5z0ZP7if6fcT3/AOW0n+3tr94weHH/AL7X9g66oi2tx8MCA/6Vf83XXnqByKicH/lvLb+n+r9+8OP/AH2v7B/m634EP++k/wB5X/N141FQRf7if6fUzykf7fX9PfvDj/32v7B176eH/fSf7yv+br33E5t/lFR/sJ5vz/rN794cf++1/YOq/S2v/KNH/vI/zde+4qL288444Pml/wBiD6+ffvDj/wB9r+wf5ureBD/vlP8AeV/zddNU1AVh9xUW0P8A7ul/1DHk6v6+1FpFGbi3BjWhlTyH8Q+Xz619PbkVeBCMjKj0+QHWs7lWb+LZb1v/AMXTI/22/wCV2f8Ax9/bfy1FFJyzywzRqT+7LTyH/KPH6dAR9x3HW9NwnAqeEjgf8e6ganP9px/iHIv/ALY/j2dC3gH+gr+zqo3Pch/y0rj/AJyv/wBBddXP11v/AMlt/wAV978C3/3wv7Otnc9zPHcrj/nK/wD0F13qb/VOf+Qj/wAV9+8CD/fC/s61+8ty/wCjjcf85ZP+guvBmH0Z/wDkpuf95591+ng/30v7OvfvPcxj95XH/OV/+guu9Tf6pv8Abn/ivv300H++l/Z1r95bl/0crj/nLJ/0F0i9/u67XrCHcEVFFyGYH/gQv5BB9iflJEXerZo1CmjcMeVOsVfvpXV1dewXMcF1dSS27XNtVHYuv9qCDRq5BFR8+gBEslv87J/rCV/r/T6+5cZpCxJkavXFX6KzAA+ji4fwL/m678kv/HWX/qY//R3vWp/9+Hr30dn/AMocP+8L/m695JRa8sv4HEj/AJ/5C9+1P/vw9e+js/8AlDh/3hf83XvJL/x1k/x/cf6c/wC1e/an/wB+Hr30dn/yhw/7wv8Am695JPxNJ/1Mf/o737U/+/D176Oz/wCUOH/eF/zde8ktuZZf9hI//R3vRZ6Gkhr1v6Oz/wCUOH/eF/zdfQW/4Sjszfy6+4NTM1vmd2OAWZmIH+hb49m12LG1z7wR+9EzN7gbSWNT+54f+0i66lPkaGGDaLhIIlRDcMaKABUomaDrZv8AeN3Qz697917r3v3Xuve/de697917r3v3Xuve/de697917r3v3Xuve/de697917r3v3Xuve/de6//0N/j37r3Xvfuvde9+691737r3Xvfuvde9+691737r3Xvfuvde9+691737r3VEn/ChgX+D2yf/Fk9hf8AvBdq+wJ7h/8AJDg/56V/45J1iN99D/p1O0f9L2D/ALRbzrS655/33/E+4S65aDgvXXF7/n6e99X68QD9fp/T/kXv3XuvW/pb8fj+l/8AEf19+6910Ftbk8fj37r3XIfn82t78fwfn/k62PP/AFeR6sl+Kl/9FX4/4+jN3/2KUH+NuPfLj73v/T4H/wClXa/4Zevq6/ubv/EN1/8AFs3P/q1ZdGRN+QbHi9rH6jm31594vddWOu/6fgnm1r8gD/evfuvdd/1/4j8ce/de643Cj8fjkA8cH/G35/1/fuvdchawt/vv6+/de64tYK/59En4P+oY/X/Y+1Fp/uTbf81U/wCPL16lVA/pf4R/sda0WV/4uuW4t/uVyX/ubP7+3Dlj/lV+WP8ApWWn/aPH1GD/ABuP6R/w9N5Nv9f8C9r+zzqvXduP9f6+9de69/trf63vfXuve/de697117pF7+v/AHWreLf5RRD+vH3C8/7b2I+Us71aj5HrFn75f/Th+YP+em2/6u9AAPoP+J/4rcge5Zb4j9vXGbrle/0/HH++/r711rrrn/Xv/hx/sfr7917rwueTe5/qfp/sOB/vHv3Xuvf05+n1v+b/AE/oPfuvde5t9bn+tre9Hget9fQY/wCEov8A27r7g/8AFzux/wD3yvx694I/eh/5X/aP+lPD/wBpF11KHJf/ACSpv+a7f8cTrZw9439C7r3v3Xuve/de697917r3v3Xuve/de697917r3v3Xuve/de697917r3v3Xuve/de697917r//0d/j37r3Xvfuvde9+691737r3Xvfuvde9+691737r3Xvfuvde9+691737r3VEn/Chj/sh3ZP/iyewv8A3ge1fYE9w/8Akhwf89K/8ck6xG++j/06naP+l7B/2i3nWl1+OB+Pp/tvcJenXLQcF+3/AD9dWH9B731frjqvzb8c3/I5/wB4Hv3XuuRNrf4m3v3Xuurahfi/++FvwffuvdeAsLWv9ObfXn8+9H8P5/5Otj7f9VD1ZP8AFTnqr/yZ81/vC0B98ufve/8AT4G/6Vdr/hl6+rv+5u/8Q3X/AMWzc/8Aq1ZdGTsP6D6394vddV+vcfT8X/P+Jv8A737917r34+hH+2/249+69143Nxb8f1/rf8e/de69zYX+v+H+J9+691xblWH+0P8AX/FG/wBj7UWn+5Nt/wA1U/48vXq0APz/AMAPWtDleMrlfp/xdcj/AIf8ps/v7cOWP+VX5Y/6Vlp/2jx9Rg/xv/pj/hPUH2edV697117r3vfXuvX/ANv/AL1f3rr3Xv8AiOf99/j799vXukXv8/79etv/AMrFF/T/AI7r/wAV9iTlLG92vyB6xZ++X/04fmD/AJ6bb/q70ANuLcXP4/33PuVyakkevXGb0+zrv+v+v/vv959+6114m39f9gL+/de699Rz/vHv3Xuuh9BcH/Y/X68X9+6913/vj70eB6319Bf/AISi/wDbuvuC30/2c7se3/olvj17wR+9D/yv+0f9KeH/ALSLrqUOS/8AklTf812/44nWzh7xv6F3Xvfuvde9+691737r3Xvfuvde9+691737r3Xvfuvde9+691737r3Xvfuvde9+691737r3X//S3+Pfuvde9+691737r3Xvfuvde9+691737r3Xvfuvde9+691737r3XvfuvdUSf8KGf+yHtk/+LJ7C/wDeB7V9gT3D/wCSHB/z0r/xyTrEb76P/Tqdo/6XsH/aLedaXX4/2A9wl6dctB+H7f8AP11zb8j/AG3HvfV+vWH9P6f63H+Hv3XuvWH05+lvz9PfuvddfQj/AB/HHFgP68n37r3XL/ff7b8+/H8H5/5OtqP5/wCY9WTfFT/mVf8A5M+bt/rFKA++XP3vgf8AXfY+X7rtv8MvX1d/3N1f+A3X/wAWzc/+rVl0ZP8A33+x94u9dV+ujzb/AI39Rz9P9h7917rr/Xtc/wBP9sf9hx7917ru/wDsObc8f7b37r3XibD6X/2F/wDEf63v3XuuLXtJYf7rf/rWx/r7UWn+5Nt/zVT/AI8vWj8I+0/4OtaLLC2Wy39f4pkf94rZ/wDb+/tw5Y/5Vflf/pWWn/aPH1GL/G/2n/D1A9nnVeve/de66+vB+p/pf/X/AN69+6913/W31P8AvfvXXuur/wBf6X4HHv1T6de6RfYH/Hr1n/URRf8AuQnsScqH/d1b09D1iz98v/pw+/8A/PVbf9XegCB4/rzb/bmw9yvSlR8+uM3p9nXfv3WuuiPr/iPp/wAUPv3XuvLawA/4r/vP09+69176/UW/P1/offuvdd/1/wB9/wAi96PA9b6+gv8A8JRf+3dfcH/i53Y//vlfj17wR+9D/wAr/tH/AEp4f+0i66lDkv8A5JU3/Ndv+OJ1s4e8b+hd1737r3Xvfuvde9+691737r3Xvfuvde9+691737r3Xvfuvde9+691737r3Xvfuvde9+691//T3+Pfuvde9+691737r3Xvfuvde9+691737r3Xvfuvde9+691737r3XvfuvdUTf8KF0dvg5sxlRmWP5I7AeQqCQitsXtKJWa30DSyqo/2pgPYE9w/+SHD/AM9K/wDHJOsR/voAn2o2kgGg3yAn5D6a8yfTrS4tcH+nH+9/149wkCMZ65acNP29dWsOL/7D/jd/e+rdeB4/r/vP+8gW9+61176W/oP+RAf7z791vrq3H1P5v/vX+wt7917rn/Qf4W/3n34/h/P/ACdWH4Pz/wAHVkvxU/5lWP8ADcua/wCtWP8AfLr73x/5i6R/0i7b/j03X1df3N3/AIhsn/i27p/1asujJf4cf1t+f+Re8XPLrqv137917rhyP63HJvc8WFwD9D9Pfuvdcr/7z/vH159+691649+691030cfnxv8A9a29qLT/AHJtf+aqf8eXrX4R/pj/AIOtaLLf8XfLf9rXJf8AubP7+3Dlj/lV+WP+lZaf9o8fUYv8Tfaf8PTf7POq9e9+69173rr3Xr/7b/fc/wCt7917rx/33/FOePe+vdIrsDna1Z/1EUX/ALkL7EXKf/JZtvsb/B1iz98v/pw+/wD/AD023/V3oARYAW/P+3PuWTxPXGY9d3Nzx+Rzx/hf6+9da67/ANv+fx/xr37r3XXBsfr/AE/4n37r3Xd7/T/ej/vh7917rr6cXvx+SPxf3o8D1vr6DP8AwlGBH8urt82Nm+ZvY5UkcMP9C/x7UlT+QGUj/XHvBL70X/TwNpxT/dPD/wBpF11J/JRB2qYg48dv+OJ1s3+8buhf1737r3Xvfuvde9+691737r3Xvfuvde9+691737r3Xvfuvde9+691737r3Xvfuvde9+691//U3+Pfuvde9+691737r3Xvfuvde9+691737r3Xvfuvde9+691737r3XvfuvdEN/mWfGfJfLH4ddrdU7bgWo3zDSUO9uvIGYIKvemy6kZnGYvW3oRs9TRT49WYhVaqBJsD7IuZNtbdtnu7ONazkVT/TCpH7RUfn1EnvhyPP7g+2vMOw2SBt0VBPAP4pYTqCD5yLrjHkC4Jx189uuo63G1lZjsnR1WOyWOqqigyOOroJaSux1fQzPS1tBW0s6pNTVdHURtHJG6hkdSDyPeOmho6xPHR0JU/6bz/3mlPz64xXMM9nNcWdxAUuY5GRw3EEHK08ipFD5+vUS/8Avvx/t/e+k3Xv99/vv9b37r3XV/yeLH6fW/8AvHv3Xuu73+n5vYgfT/X9+6912Pzf+oPH/FeL+/H8H5/5OvDz/wBXk3VknxVF+qrf13PnP8P7FB/r++XP3vv+nwP/ANKu1/wy9fV5/c3f+Ibj/wAWzc/+rVl0ZSxP1t+Rx/Q/7z7xd66r9dfTgW4+gP8AyO/09+6913zxf/Y2/wCN3Pv3Xuuje9/xb6fT6X/P+x9+6912P99/h/vJ/B9+691036X/AOCSf9a29qLT/cm2/wCaqf8AHl62PL7R/gPWtDlectlv+1rkv/c2f39uHLH/ACrHLH/SstP+0ePqMJPjf7T/AIT1A59nnVOve9de69f/AHu3+3t/xX3vr3Xvfuvdet/xH9Px+Pp9PfuvdIvsD/j16z8/5TRf9b19iHlP/ks232HrFn75f/Th9/8A+em2/wCrvQAD6WPPAPNv8f8AD3LTcT1xmP8Ak65e9da697917r3++/4r/t/fuvddH/H6fn8f7G/v3XuucUcs8sUFPBNU1NRNFT01LTQyVFTVVE8iw01NTU8KvLUVFTM6pHGgZ3dgoBJHvTMqK0jsBGoJJPAAZJPyAyfl16hOF+Lr6iH8jz4a7p+Ef8vXq/rjsOhnxHaPYGXz3dvZmAqbCo21ufsGLGCi2xVIGbxZHbuz8NiqOsT+xWwzD8e+avvNzfb858+bluFhL4m126rbwPw1xxljq+xndyv9HT1MnL23tt21wQummRu4j5n/AIrq3X3FfR31737r3Xvfuvde9+691737r3Xvfuvde9+691737r3Xvfuvde9+691737r3Xvfuvde9+691/9Xf49+691737r3Xvfuvde9+691737r3Xvfuvde9+691737r3Xvfuvde9+691jlsV5+l+ebfg/7370ScaTk/y60aVUmlAePp8+qWfn9/Jp6i+XmfyvbXWuch6W7wyqeXOZOHF/xHYvYFcihI67d2DppKeqx2ceNQsmToW8kwAM8E7jUAVzDyXY7u5uIHFvf1ywHa58ywHn8xn7esX/eD7svLfuPdTb7tFwu18zNl2Caop/nKgI0ucVkQmoHdGSa9USbi/kM/zAcPk56HEYLqjdtDGzCLM4nsyhx9JUqGIR1pdw47E5KIutiQ8It9Ln6+wG/t9zDqYI1u6DgdRH+TrE25+517twzukP7smirh1nIFPKodEIP5EA+fTCP5Ff8AMUH/ADTvrv8A2Hbe1f8Ao8e6f1B5k/33B/zk/wChekv/AAIHvF/yi2P/AGUJ13/wxb/MV/59513/AOja2p/vPr97/qBzJ/vuD/nJ/wBC9a/4D/3i/wCUWx/7KE66/wCGLP5iv/PvOu7fgf6Wtqcf8n259+/qBzL/AL7g/wCcn/QvXv8AgQPeL/lFsf8AsoT/AD9cv+GLv5igsT1313bm9+2tqWHHB/X9B70eQeZBQ1grwpr8iQTnT5gY6sPug+8IBDWljkj/AIkJj1r8qY6OZ0N/KZ+a+wtifwDceydlwZIZvJ1pjpexdvVkf29UlIIm80UgS5MTenkgDn3hB94P7pXu77he4H7/AOWbGyO1ixhiGu4CnUjSFuKk/iHH/B13c/u8Pcjlr7tX3eD7ae5n1Cczfv8AvbvTbxiaIQzpbLHSQMKkmJiwpjHQ0f8ADZny5/547av/AKHeB/6++4P/AOAQ9/f+UDbv+ypf+gOs6P8AgyPZn/fu5f8AZN/0P17/AIbN+XP/ADx+1f8A0O8D/wATL79/wCPv9/ygbd/2VL/0B17/AIMj2Z/39uX/AGTf9D9eP8sz5ckEf3P2rz/2feB/6+e/f8Aj7/f8oG3f9lS/9AdV/wCDI9mv9/7l/wBk3/Q/XX/DZny6/Oz9q/j/AJjvA/gkj/dnv3/AI+/3/KBt3/ZUv/QHXv8AgyPZr/f+5f8AZN/0P13/AMNmfLn/AJ4/av8A6HeB/wCvnv3/AACPv9/ygbd/2VL/ANAde/4Mj2a/3/uX/ZN/0P10f5Zvy6KuP7n7UuUYD/f+YD8qwF/Wfz7eg+4p79pPbFrDbwokU1+pXB1Ak8M0Ar14/fH9ndLBZ9yqRj/Fv+unVKdf/wAJ8P5nVRX5Coi6z6w8dRX1s8d+59pAmOaqlljJHOklGBt+Pf0wbJ7s8pbfsmy7fcSTme3s4ImpGaao4kRqGuRqU0Pp0DX+9X7TGSRhc7jQsT/uP/0P1EP/AAnq/mff8+z6vH/laNpezE+8XJh/Fcf84j/n6r/wVftR/wApW5f9kw/6D66/6B6f5n//AD7Tq/8A9HPtL3r/AF4eTPJ7j/nGf8/Xv+Cq9qP+Urcf+yYf9B9e/wCger+Z+Df/AEadXf63+mfaXP8AyL3r/Xh5N/35cD/m2f8AP17/AIKr2oP/ABL3H/sm/wCunXL/AKB6/wCZ/wD8+y6u/wDR0bS/4p73/rw8mf7/ALn/AJxH/P17/gqfaj/lL3L/ALJv+unXH/oHp/mf/wDPtOrv/Rz7S96/14eTf4rj/nGf8/Xv+Cq9qP8AlK3H/smH/QfSc3X/AMJ2P5pOYwlRQ0XWXVZqJJaZx5e69oxoVimVnu1msQo/p7N9k97+Rtuvxd3E90UpwER/zjqEPvFe9fI3ub7V7pyly1JdSb7PcwuDJF4aaYmrSuoitOgq/wCgar+bD/z6/qEf+Vz2j/179jo/eS9tCSa3v/OL/obrnL/U/evJIwP9MOuv+gar+bCCf+MYdQ8/9/z2h/1797H3kfbSnHcPyh/6G69/U7e/4Y/2jrv/AKBq/wCbD/z7DqH/ANHptD/r173/AMEj7Z+u4f8AOEf9Bde/qdvf8Mf7R17/AKBqv5sX46w6i/8AR57Q/wCvXv3/AASHtnip3H/nAD/z+OtHk7e/4Ij9rdPm3v8AhMt/NQzGVpKDL7U6O2lQTyKtRncz3Njq+hokJAaWWl25hszlZgi86Y4GJ+ntuX7yvtuilo/3iSB5QJX5fFKB+0/5utrydvRYAxQU/wBMetjb+WJ/wnV6S+F+79u97/IXd1D8je/ts1MOU2dRwYaXF9Q9Z5qFi0OcwGCyT1GU3dumiYhqTJZLxR0j2kgo451SYY/+5H3gN55ytZNl2S2O3bK9fEoxMs/EdzAAIpFNUa6q57itR0Ktm5Ut9vIlu5PGmwQCO1SM4xnrZLW34/r/AIfX83t+feP/AELeu/fuvde9+691737r3Xvfuvde9+691737r3Xvfuvde9+691737r3Xvfuvde9+691737r3Xvfuvdf/1t/j37r3Xvfuvde9+691737r3Xvfuvde9+691737r3Xvfuvde9+691737r3XFhcfS/5t7917/B1xABtxwPyT/tuPoefegABSnXhjh14hVPA/H04A+v8Axr3ulevDAoOHXQ4A/qf9a31/oOePfsenWqD065/UfS1zwPza/wBf8Pfut/l11/W4P4tx/wAU459+69+XXTaSRdb82A/4m30P196oKEU49e9evWC/RfqRYXH1/wBh9PeyK0r16nXgoPNv68cc/T82/Pv1OvdcrAccX/xP9feqde664IPA+hIt/h/sBY+/UHW6n1648/0sLWsSLn/Hke/UHXqn165gD+hP1+v5/wB69+oOvVPr1xsp50/X/bn6Af6wP09+CgcB5161518+vHgDggmwA/x5+tuOR79SvXuuwR+QL8Dg35/1vxb36g69170m1v8AiP62tzz79SnXuuza35P+w5+v+t+Pe+vU642+vp/H9bW+v+8+91Pr17r3p/I/5F/UH8+/VPXuvcc3HH1HNv8AfX968qeXXvMHz67It/ZFrfX/AB/3n37rQAHXXH9OR9Ppzb6W4v8A7x79n16313ZfyvP9P999fp79U+vXuvWt/Zv/ALb6cWvwLe/HPHr3XVuCCDb/AF/wOb/0JPvxAPHr3XYsfxxfj6cf8jPvxyKHr3Drn7917r3v3Xuve/de697917r3v3Xuve/de697917r3v3Xuve/de697917r3v3Xuve/de697917r3v3Xuv/9ff49+691737r3Xvfuvde9+691737r3Xvfuvde9+691737r3Xvfuvde9+6910Rcf8bt/sf9h7917rjYX/xH0BI/x5/2J9+6913yfr/vFrf7yPfuvddAX+t+P9b63N/xf37r3XufqeDa9hb/AA/ryOffuvdet+R/Xj9PP9fxxb37r3XZ+g/P5B4J4/3vn37r3Xhc3uf6fS35/wBv7917rr63H6eRaxA+o+n+39+6912eBbkm/HPJ+h/p+PfuvddD6WF+OLGw+v5+l/z7917ruxHJb8D+n4/1wb+/de665Nv9vcEfX6fgc8e/de69b1fTgG5Jtyf9t/j7917quz+bP8ju0PiL/Lq+VPyS6VyGHxvaXU2waDcOza/cGGp9xYamydRu/bWFlevwlTJDT5CE0GUmUIzABmDfUe7INTKD14ZNOtKr4Sf8KTf5p/enzK+KXS3YW++mKzYfbXyD6o663nS4vpPB4vJ1O2N3bwxeGzUGPycWTllx1ZLQ1TiOZVZo2swHHtQ8KBSRWvViAB19Gm3054vyOOPz/T2l6r11z9ebc3+l73/1vyffuvddDVexNv8AX5P/ABNuPfuvddkkW/PB+vBt/vFvfuvdeHNrkX/wt+Ob35HAP+8+/de69c8XFrf2iR+f6G1vfuvdd2IHp/PP1HN/z9PfuvddG4F+AADccC3+xIN/fuvdeBPNz/rcW/NvyPr7917rsm3Nz/gOOf8AeL+/de66B44Frk8f7D68W49+691yH5/1/wDX/A/2Pv3Xuu/fuvde9+691737r3Xvfuvde9+691737r3Xvfuvde9+691737r3Xvfuvde9+691737r3Xvfuvdf/9Df49+691737r3Xvfuvde9+691737r3Xvfuvde9+691737r3Xvfuvde9+691we9uP6jj+v+t/j7917rWb/mPf8ACnj4g/Cffu4+kenNn5r5a90bQrarD7yj2juPH7U6m2RuClZoqvb+Y7HnoM9LnNwY2oUpWUuIx9bFSyXilqI5leNHVidhWmOtgV+zqoDbH/CzHtqLcEUu9Pgn13X7V8/+UUu1O69yY7ccVLqsxgrszsbJYupqVj+itDEjsLFkBuHDbmlQ3VtPz62gf5Zn85X4gfzRcHlqXpnMZrZHce1MbFld79Ddjx0ON39hsY8kdOdw4KShq6zDb02ktZKsLZDHTOaeRkWqip2kjVmGRl4jHVDg06sM7x7z6k+NfVm8O6+9N/bd6z6s2Fi5MvuveO6Kz7TG42lVlihijVVlq8jkq+qkSCko6aOarq6iRIYY3kdVOgCSABnr3WnT8kv+Fjmx8LujI4P4l/EbLdhbYoamSGk7D7q3xJ1+ueijbStXjdg7cwe4cvRUM9tUbVuRpqnSRrp0a6h8QN5mnVgp8+pPxo/4WM9fZ/c+MwHy3+Jea6z25kKqKCr7I6X3q/YlNgIpm0Gty+ws/g9vZ2poKZiGlegrqypCBjHTOwCnRgYcD14qfLrcS6X7o6q+RHWOz+5+kN+7e7L6v37iYM1tLee1q1a7EZeglLRPpJWOejrqOojeGqpahIqqkqI3hmjSVGUMkEGhHVetVXv7/hXF1L0L3r3V0dXfCLtPctf0z2t2B1bWbhoO3tlY+iz9VsHdGU2xPmaShqdty1FHTZKTGmaOKR3eNXCsSQT7eENV1aurae3V0p/lf/wrD+O3THVfTdZ0x0llu4e+e1Oqdn9n7s67qd90GK2R0S29MTDl8bs3fm/MZhcrPuPfdJRzLJU43GUCCmjdPuKiCRvH70sLNxwOvaT0XL4lf8LCNn717M25sv5gfGCm6h2PuXMUOIl7d6s3zkd547ZH8QqEpYcru7ZWd2/j8xU7dpJZVesqsfWVFRTQapFpJdNve2gIBINevaT5dGt/mRf8KoPjr8Tex810n8WuuKb5bb82w60m7d/U2+INs9JbfyzJHK2Fw25cZi9w5HsLJUaSAVL49IMfDIDGtXJIsiJVYWIqcdeC+vRTfip/wsP2duvsTA7T+YHxci6k2NnsnTY+r7Z6p3zkN60Oy46qRYFy26NkZ3b2MzFXt+iaRXq6jH1k9TBCGdaWXTp92MFATq60RQV63UcFnsNufCYXc23cpQ5vb+48Vjs7gcziqqOtxmYw2XpIa/F5THVkDtT1dBkKKojmhlQlJI3DAkH2x1rqov8A4UBG/wDJx+eduf8AjE2J+n9P9Iuyv9693j+Nft62OPXzH/5cm4MFtT+YJ8Jd1bozOM25tfbHyj6V3FuPcGarIsfiMFgMJvfEZPMZnKV05WCjx2Mx9O800jkKkaE+1j/C3r1ciop1uKfLb/hYT15szsLNbP8Ahv8AGZ+5to4LJVNCnbvau8q/YWE3eKWUwSZDaGysPgspuH+A1MiFqaryVTRVE0RVjSR3t7TrAxFTjquk/l0ZD+Wz/wAKoukflv3Jsv49/JjpeT4yb77IzNJtfr/f+K3qu9up87u/KzJTYTa+fqchhdu53Y1dn61xTUU8qV1DJVSRxSzwFwTp4igqDXrxXHW1tk8pjsNjcjmMxX0OHw+JoavJ5XK5Orp6HGY3G0EElTX5DI11U8VLRUVFSwtJNLI6pHGpZiAL+2eq9amHzc/4Vr/Fbo7d+a67+JPUub+WWXwc9Rja/s2p3OnXHTL5GmkaKddr5WTC7h3RvmggkS33UFDR0NRa8FTLGVkL6wMRU4HVgp8+iNdX/wDCzDd6bipo+6fgxt6baMs6rWVnVPcGQTc+Opi1pammxW8NpnFZmaJeRC9bQByLeQX97MBHBq9e0/Prbs+Cf8wb4xfzGenE7p+Me+P7xYehrI8PvTaObpVwnYXW25JIPuV27vza8k882JrJqcGSmnjknoa6IF6aeZVYhlkKGhHVT1TV/Mj/AOFKvW38uX5edgfEncfxL7E7Vy2wsHsLOz722/2ZtXbmLySb72ljd2QU8OIymCrq2mfGxZIQOzysJGQsLA293SLWuoHPVgvDPQYbk/4VifFTA/EHanfzdHb0l7w7F3fvzbOyfjBDvnbtfnKXCbHraHHSdi9g75o8Ucds3aGYrqxo6JPsKvIVr08gghdEkkj8ImJp5deKmvRAerP+Flu5W3tRR94fB7CU3XFVWxRZLIdVdsZDIb1wWOllCyV9Nh92bXosLueoo4jqNP8Ad4zy2ssikge7mAgYavW9Ipxz1bH87P8AhTz8Hvi9111lmOhKeq+WvZfcWwML2TtzZm1M3T7TwGx9q7jp5JMVN25umsoMvVbS3G80bxtgIqCqy0Rhc1CU0ZikkokLNxwOqgE8eqmuqf8AhZZuc7xoou8/g/g4dgVNZHHkcj1N2zkKreOFoJJNMldS4Xd+2aXD7jqKaJtX25rcb5SLCRSQA59P/T/l1vSet0/43/IjqT5Y9I9d/IfovdVPvLq3tHAQbh2tnIYpaWcwtJJSV+Ly2PnAqcTnsFlKaeir6SUCSlq6eSNuVv7TkFSQRnqvQ3+9de697917r3v3Xuve/de697917r3v3Xuve/de697917r3v3Xuve/de697917r3v3Xuve/de6//9Hf49+691737r3Xvfuvde9+691737r3Xvfuvde9+691737r3Xvfuvde9+691S1/woB+ZG7/AITfyxu6+wOtstUbf7Q7Krtu9Ddd7ho5TDX7dzfZstZTZrcOMmUa4Mvg9jYvL1VHKpDwVcUcim6D3eNdTgdbAqevmify5vhrm/n/APNLor4n4vPVO2abtDcldLvDd8MCZLI7a2FtfD5Hdu/NwUdPWN4a7NJgsVMlIJyY5K+eIy3Ut7WyPoXt4dXJoMdby3yw/wCEo/wRyPxf3tjPihjO1dofJbauzMrlutd17i7Syu6aPsTeWIx8tZjNr78wu4ZYdqU9DvCrgFG1Tj4cUKCWoWZT442idKs71zSnVdR6oA+DP8lf+eJ8Ovl18ePkttH4s1WDrur+zNrZbcJpO6+mAuT2DX5KnxfY+2chFSdg+Svxmd2XW1tNNDZhIWVlGtUIdeRGUiuetmhHHowv/CuT5qbw398ruvPg1gszW0PVnRGx9tdn75wNNUPFR7n7d7FgrK/BVmXhjZUrYtm7B+1NAkgYQz5eoceorp1b4q3n1pR59BN/wna/kg9L/wAx7A9tfI/5Wy7uyHSXXe8YOr9j9e7Tz9XtJt+b4p8PQbh3Vl9yblxTR52Db+2cdmaGCGloZaaSqq6iRpJgkAjl3LKwNBx6sxpTHTd/woi/kk9P/wAtqj6j+QvxXm3bSdF9obprutt27B3Znavdk3X2/wBcRWbi23V7f3Nky+bq9t7sw+Krkamrpamakq6IFZmjnEcWopC3a3HrSny6MB/wkV+a+8NmfJns74JbgzNbX9Y9y7Kz3bvXmEqJ5JqXavamwFx77qfDxSMY6Kl3psmZ5a5EAElTiYZLamdm1OvButN5da3H8w/n5/fOK9iP9m5+RIP9bDtfdVr/AON/b0Y7F+fV1+D8/wDP1tBfycf+E1nxt+afwV2n8qflH2F3Fjd196x7pyfVuB6v3Bgds4jY+0cXm8rtfCZ7NR5TbWen3Pn81kMPJXmGR4aSOlaKLQzl5PbMkrByo8uPVCxBI61Ivkf0xlfjl8he8vj7m8jFmsr0n232B1ZXZqniFPDmZNkbnyWATLx0+uQU4ycNEs5ju3jMhW5tf2+rahXqwyK9bZ/8mH/hN38ZfnH8E9u/Kr5Ob/7kxm5u5q3eg6uwXV24MDtfEbK2rtrcWY2djs7lUym2c/NufNZfMYWoq/FI8NJHSGKPQzl3DEkrK5A4daLU4DrVO+XHx7yfxQ+UXyC+MuazMO5a7ovtjePWrbjgpxSRbiotv5KWDFZ0UYeQUcmYxEkFS8IZhDJKyXOn2+rBhUdbBqOvqJ/8J7+ws52X/J7+FWY3FW1Nfk8DsXc3Xy1dVI800uK647E3fsvb8Zd2ZilHgMHTQIPwkSj8e0UmHYDh1Q8T05/8KAP+3OPzzP5/0TYm/wBSOOxdlcc8+/R/Gv29eHHr5SPVHWe5+6O0+tOntk08FTvHtff+zuttrwVTFKRs7vbcGP25jHrHUFkooKrIrJMwBKxIxAuLe1pIUEnq5NM9b7XZH/CRD4i4H4s7nXZ/d/e1Z8odt9e5jNY7sHLZfbP+jfcW/MRhajJQ4yr62i23HNitnZbIUwpgI8o9dSwSeQzzOulk3jsW4dvVdX7OvnyGvr8Oi5ajkloMthnTJ0U0UjRz0GUxUi1lLNDKhR0no62mVlYWIZARY+1VARnh1cZ635P+FMf8wvsXZ/8AL/8Ahn8atqbirMRuf5p9Z7e7J7xy2OqJqbJZDrPbm0tnV1ftRqmF0aPG7+3tuVPvgLGejx0sDXimlVk0KAszeQ6ovHrWe/kwfHn+X/3h8k89m/5kXfXXPT3x86r2xRZ6j2TvvsKm66bu3emUyLUeK2mmXWux+VXamBoqWesy60MsdRMWpYNaRyyH27I7KKKOrEkcOruf5w/xs/4T2bz+I+9+xPgP3z8TOsvk51NjINx7P2V1B2zR1dN3Ti6OqpYs31/ktnz53I0+R3FVYmSafFVlLHHXfewpFI8kMjBW42lLDVw613enVNv/AAn/APmXur4d/wAzXoD7PNT0nWfyI3Vhvjz29gmqHjxGWxHYNaMVsvOVkAYxNkNmb8q6Grp5reRIHqYgdM7guTAMvz68wrnz6FP/AIU8cfzmPkV9edgfHy/HH/MndsfX36AVSlOtrWnRjP8AhP3/ACMOl/5nWw+5u/fk1u7sjDdW7B3xT9WbK2l1jl8XtjK7q3XBgMfuTc2azm5Mhh85PT4nBUmcoYKelpoI3qJ5ZmklCxqj0llKnSvHqpahx1U//Nv+CuF/ly/PHtz4ubS3Lmt37BwFBs7enXee3J9odyS7N35gIM1QY3cE9BT0dFWZbAV33NDJUxQwJVCnE3jQuVDkTMVBPHqwJ6tP/wCE+n8kDo/+Z/tjvbun5K7u7Gw/WfWG8cR1rtTaXWGXxm2MrubeFZt6Hc24c1ndx1+Hzk8GLweNydBFT0tPAj1E88jSShYlR25ZGUgDrRamKdVm/wA4n+X7hP5aHzl3x8atobuzO9uu32ns/svrfN7nFD/eqLaO9YsjEmE3NLjIKXH12XwGawlbS/dRQQLV06RSmKNnZReNiwz14Gvl1us/8JDM7kst/K/7JxddVz1NHtL5ndsYLBwzStJHj8ZX9W9FbxnpKRGJEFO+b3VWTlVsDLM7fVj7YnHf+XWm49bTntnqvXvfuvde9+691737r3Xvfuvde9+691737r3Xvfuvde9+691737r3Xvfuvde9+691737r3X//0t/j37r3Xvfuvde9+691737r3Xvfuvde9+691737r3Xvfuvde9+691737r3Wsl/wrO6+3HvT+VRS7jwVHUVlD1H8neouxd2GnjeT7PbVZt/sXrA18+gHRS02e7IoDIx9Kg3Pt2H4+rLx600P+E+fyD6++NX82X4x767SzOP23szdLb86hq9y5eqhocTt7MdobPyO29q5DK5CqeOmx2Om3O9JSSzyskUK1OuRlQMQomB0Upnqx4Hr6j/yb+RHXXxQ+P3bXyM7Ty9Bidj9S7Hz288i9ZkKbHHMz4rHTVGJ23iqmoBjlzm6cmkNBQxIrvPVVMaKrEge0YFTTpvrUr2T/wALD9r7/wB37M2Nt3+Xf2PXbl33unbOzsDjYO+Nsz1FVnd15mgwWKo4o0681SyS19eiAKOSfbvhGla46tpPy6pG/wCFTPVu59g/zbt+70zdDPT4Pu3pzprfe0q5gWpayn29taPrTP0lPPpVZZcXndmyeRfqiTxk21C7kHwt9vW14U62Av8AhH38i+vc58Qu9viw+ZxtH2r1v3rne1/7tT1cMOWznX/ZO3Np0FLuPGUTus9fQ4ncW16mjrHjVlpXkg8hXzx6qTqQdVMdecEdNP8AwsI+R3XuJ+Lnx8+KcGaxld2tvjuvH9wVe3Kergnyu3ev9g7V3XhBnMrSI7T4+mz+4t2Q01E8igVJpqnx6hC5XUI76+XWl8z5dUU/8JVOqNyb8/mybW33iaOok250j0p25u/d2QQOKaiTdmFi652/STzD0CfJZXc7NHGTd0ppCBZGs7OaJTzPXmII6p8/mI8fP75xcfX5cfIr/Yk9r7q/1x+PbkWUT5AdWT4D616+oR/IgUD+UH8BSAB/xgrHHgWGptwZ9iePySSf9f2jlI8Vz5HqjcT9vXzLv5qn/bzT5/8A+Py874tc8/8AH/5n8/09q4/h6uOA6+k3/wAJ4B/2Jp+Dn0/48Tev9f8An7vYX09pZTWRuqHievnR/wA6T/t7P/MG/wDFlt53+v8AyqYj/Ye1MXwDqy8OvoR/8Jqrf8M0fEy/083dH/v9Oxf6fX6+0sv9o3VTxPQpf8KAbf8ADOPzzt/z6bE3+v8Az8XZVxz79H8a/b1pfi6+Zv8AyxNX/DkXwI4+ny86C/wI/wCMiYO/9L/7D2skpobq7cD19ire4A2Zu7687Z3Af9j/AAis9oRxH29U6+HVuC/2+e/rpy/+3vU+zAEUr8unR5dbc3/CoDq3cNP1X/KM7vWmnk2nkfiRQ9TVFaqFqWi3Li9sde7yx9JO9tMc+WxWUq3iBILrRSWvpPtiD8Y869UXieqxP5KX8snor+ad3P2z0Z2l8iN2dEb32lsTF7964x21sHtfOVPYWNgytRjd8U0UG5Z4WkrNrpUY+o8NKHkanqJZGGiJiLyOUAIHWyadbCPan/CSX4adHdebr7Z7g/mPdndbdabGxjZneG+N4bF6uwe29vYxZ4ab7vJ5KsrY4KdJKqojiQElpJZFRQzMAWEmJJ0jr2qvl0Wn41fyd/5LM3yM6EbqT+driOy+0qHuTrfNdedd4Kk6rq8vvfd+3d24rcGE2vQQUFRJWNNmKzFrCTGC6KxYfT35pH8xTr2ojy6rb/4U7/8Ab5f5F/8Ahg/Hv/eOndr/APFPb8FdAr1YeVetqL/hIcka/wArvfsuhVeT5h9va3HDPo2L1GEBP50gm3+v7Tzf2h6bPE9ay3/CqQ/9je9+f+IE6HP+3w2c/wCKe34D2dWXh1sSf8I8f+yBvkUSP+5tc7/vHVnWX9f8PbU/xD7OtNx6oN/4Vl2/4ddpvr/2Sz01/X/no+zP9j7cg+E9bXh1sPf8I+v+3aPeH/i8/Zf/AL4L4y+2p/jH2dabj1tae2eq9e9+691737r3Xvfuvde9+691737r3Xvfuvde9+691737r3Xvfuvde9+691737r3Xvfuvdf/T3+Pfuvde9+691737r3Xvfuvde9+691737r3Xvfuvde9+691737r3XvfuvdBh3V09138gupew+kO2tt0m7+te09pZrZO9duVoIiyeBztFLR1kccq2lpK2ASCWmqIystNURpLGyuikbBIII49e6+aD/MO/4TVfPX4mdgZ6q+O3Wu7/AJgfHqvyNRLsrc3WONj3F2thMVPK70mC7F6zoLbgqMxjoSInyOHpq2grAolIpncwIrWdWFG49XDVweiJZ74L/wA5/s3Cbf673f8AE/8AmXb12pt6Snh2ztHfvUvyUrtmYBoSIaQ42i3piI9q4lKRDpjkDRrDH+llUe96ohkEdbqPl1tF/wAhz/hOX2p0d3Bsn5tfPvC4va+6+uqlNw9G/HaDJ0G4MthN4GnZcb2P2rksRPWYOlyG21qDLiMNSVFVJDXhKmrkjeBICzJKGGlRjqpPkOHV8H85b+Ub1/8AzW+g8Ttj+N0PXXyD6qqMrnOjO1qqimq8fja3KwU8ec2Rvano0bIV+wd3fZU/3PhDVNBVU8NXArmOSGdqNzGfXrQNOvnib8/lBfziPiP2rLBg/iV8qU3ftieZcL2n8Wtvb77HxNVTS3i++23vvpiDJZKmpa6IAtBUrR1IU6ZoFIsFniI4yR1YNXj1k67/AJO/84X5c9rRwZr4m/KGHdm56qD+P9r/ACnwO+OtsRSU6ERnJbl3v3HBj8zkKfHw/pgpI6+rKjTDA5sPdfFjXA68WA6+iP8Ayc/5S/XX8qT4+5DZNJmaXsTvftCsxm4u9u2YKKWhpM7l8ZTTQYTaO0KSpH3uO6/2bFVzpQxzf5RV1FRPVzhXmEUSV2LGp6qTXy60GPnJ/KR/md79+any83zsz4J/I7c+z94/JnvLdG1NyYjYz1WJ3BtzPdk7jymFzWMqvux9zj8pj6qOaF7DXG4PtSjqqfEK9WQ0HX0NP5N/V/Y3Sv8ALB+F3Vfbey9wdd9k7I6doMLvDZO6aI47cG28tHm8zPJjstRMzmmqkhnRitzww9pnNWJ6q3E9fP3/AJjn8p7+Zj2Z/MB+avYnX3wc+RO8Ni74+Tvcm6dn7swWxpazCbl23mt65WuxGbxNWKxBU47I0cqyxPYakYH2qSRdIBNOrilBnrfY/kcdRdo9Dfyq/iB1J3RsLcnWPZuzdnbtot17F3dQtjNxbeq6vs7e+VpKfKUJeQwS1ONr4Z1BY3jlU/n2mkILEjqh4nrRd/mv/wAqv+ZJ27/Mr+bfZ/V/wk+Qm++u99d/br3Ds3ee29kyV+A3NgqunxqUuWxNYKtBU0U7RMFcAXKn2/HIoUAnqy0px63c/wCQZ0r258e/5Vfxp6l7x673T1X2dtebtdtxbF3pjjidxYUZbt/fWZxZyFC0khhFfichBURer1RSqfz7Tuaux6qeJ6ET+db1R2b3l/K0+ZfU/Tuxdxdk9l726zxuL2lsfaVEcluLceSi31tKukosVQh0NTOlDRyylQRZI2PvyGjg9eX4s8OtAL+Xv/Ka/ma9c/PL4Y9gb8+DHyL2lsjZPyd6X3Vu/dOb2NJSYbbm28HvrD5DMZrK1ZrGFNj8bRQPLLJY6UUm349qmkUo2c9WalOPX1J93U9TWbV3PSUsL1FTVbezdNTQRKWlmnnxtTHDDGo/VJLIwUD8k+0YNCOqdfITzX8mT+bDPDmFi/l7/J+RplyYhCdfSHyeYziPTauOryaha3taJUpWuenAcDOevpefIb+XV1z8/f5anXPxC7/x+W2hl6bpvqGbb25aejiO7+nu39m7ExVDjNyUVJO6wzVmFr2qKLI0LusdbQz1FMzp5BIiUOVcsPXputDjr58fef8AI7/nB/AvumhzPWXSXc3ZFftDNvlOtPkF8N4N0bync0ryx0mboqTZKnsnYuUlpyRNS11DFYO0ayTxnUykSowz04CD1G7p6n/4UP8AzSxWB62+QHTn8znuLbFDkKOfF7V7N6d7c2xshMrGwjo8rllze09o7Sqa2kbla7JSSPBy3kXlvewYlyCOvY+XWzd/IK/4T0b9+HfZOK+avzbhwMHeWDxmQp+lulMNkqHctJ1VUZ7H1GLy29975/HtUYTJb+kw1XNSUFHQS1NJi4qiWRp5alkFOxLIGwB1Q5PVU/8AwoP/AJa3z/8AkX/NU717a6H+IHefbPWOf2X0jRYTfeyNoPltuZSswXV238TmaWjrhUxCWbGZKmkgmFhpkQj8e3IXVRRiOrgimetjf/hMX8bu/wD4s/y795dbfI7qDfPSm/qz5SdobrpNo9g4hsJnKnbOW2f1jRY3OxUjyS68dXVeKqY43v6ngcfj2xIQzkjqh4nrX4/4Ubfy4/nr8lv5nu8u1fj98SO7u4Ot67pfprCUm9ti7SkzG3qjMYTF5iLL42KtWpiD1eOknVZVt6Sw9vQsqqakdWU46vL/AOEuPxd+RvxS+F/eWx/kr0t2B0hvDPfJfMbowu3Ow8M+CyuU27P1z1/jYczR0zzS+THyZDHTwh78yRMPx7alYMwI603Hql7/AIUrfy7vnX8n/wCZJT9nfHb4od1dy9eL8dOqtttvLYW03zOBGfxOd7AqMnhzWCpi/wAuoYMjA0iW9IlX+vt2FlVTUjra0px6vF/4S8/Gb5CfFT4B9vdefJPpzfnSO+cz8wd/7zxW1Ow8O2EzWQ2nkel/j/g6HcNLSNLKZMXV5jbtfTJJfmWkkFvT7bmYMwI9OtNx62Q/bXVeve/de697917r3v3Xuve/de697917r3v3Xuve/de697917r3v3Xuve/de697917r3v3Xuv//U3+P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/1d/j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e9+691/9bf49+691737r3Xvfuvde9+691737r3Xvfuvde9+691737r3Xvfuvde9+691737r3Xvfuvde9+691737r3Xvfuvde9+691737r3Xvfuvde9+691737r3Xvfuvde9+691737r3Xvfuvde9+691737r3Xvfuvde9+691737r3Xvfuvde9+691737r3Xvfuvde9+691737r3Xvfuvde9+691737r3Xvfuvde9+691737r3Xvfuvde9+691737r3Xvfuvde9+691737r3Xvfuvde9+691737r3Xvfuv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Rektangel 8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44" y="2564904"/>
            <a:ext cx="2169920" cy="47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b="82143"/>
          <a:stretch/>
        </p:blipFill>
        <p:spPr bwMode="auto">
          <a:xfrm>
            <a:off x="2676108" y="1429580"/>
            <a:ext cx="2458391" cy="6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99" y="1622336"/>
            <a:ext cx="1830768" cy="54365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3" y="1568856"/>
            <a:ext cx="1728192" cy="65061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052462" y="2231647"/>
            <a:ext cx="269336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solidFill>
                  <a:srgbClr val="FF0000"/>
                </a:solidFill>
                <a:latin typeface="+mn-lt"/>
              </a:rPr>
              <a:t>Kräver Internetabonnemang</a:t>
            </a:r>
            <a:endParaRPr lang="sv-SE" sz="1100" dirty="0">
              <a:solidFill>
                <a:srgbClr val="FF0000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solidFill>
                  <a:srgbClr val="FF0000"/>
                </a:solidFill>
                <a:latin typeface="+mn-lt"/>
              </a:rPr>
              <a:t>TV-boxen fungerar även med antenn</a:t>
            </a:r>
            <a:endParaRPr lang="sv-SE" sz="11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08305"/>
            <a:ext cx="1839807" cy="11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 11"/>
          <p:cNvGrpSpPr/>
          <p:nvPr/>
        </p:nvGrpSpPr>
        <p:grpSpPr>
          <a:xfrm>
            <a:off x="1183386" y="3893850"/>
            <a:ext cx="3608875" cy="2514075"/>
            <a:chOff x="1183386" y="3893850"/>
            <a:chExt cx="3608875" cy="2514075"/>
          </a:xfrm>
        </p:grpSpPr>
        <p:grpSp>
          <p:nvGrpSpPr>
            <p:cNvPr id="8" name="Grupp 7"/>
            <p:cNvGrpSpPr/>
            <p:nvPr/>
          </p:nvGrpSpPr>
          <p:grpSpPr>
            <a:xfrm>
              <a:off x="1183386" y="3893850"/>
              <a:ext cx="3608875" cy="2514075"/>
              <a:chOff x="4491517" y="3425698"/>
              <a:chExt cx="3608875" cy="2514075"/>
            </a:xfrm>
          </p:grpSpPr>
          <p:sp>
            <p:nvSpPr>
              <p:cNvPr id="7" name="Ellips 6"/>
              <p:cNvSpPr/>
              <p:nvPr/>
            </p:nvSpPr>
            <p:spPr bwMode="auto">
              <a:xfrm>
                <a:off x="4491517" y="3425698"/>
                <a:ext cx="3227935" cy="2514075"/>
              </a:xfrm>
              <a:prstGeom prst="ellipse">
                <a:avLst/>
              </a:prstGeom>
              <a:solidFill>
                <a:srgbClr val="FFFF6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28" name="Picture 4" descr="Bildresultat för VIP285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3796911"/>
                <a:ext cx="2019300" cy="1771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ktangel 18"/>
              <p:cNvSpPr/>
              <p:nvPr/>
            </p:nvSpPr>
            <p:spPr>
              <a:xfrm>
                <a:off x="5355101" y="4005064"/>
                <a:ext cx="27452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Den </a:t>
                </a:r>
                <a: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TV-leverantör </a:t>
                </a:r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du</a:t>
                </a:r>
                <a:b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väljer skickar </a:t>
                </a:r>
                <a: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en </a:t>
                </a:r>
                <a:r>
                  <a:rPr lang="sv-SE" sz="1200" b="1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TV-BOX</a:t>
                </a:r>
                <a:r>
                  <a:rPr lang="sv-SE" sz="1200" b="1" dirty="0" smtClean="0">
                    <a:solidFill>
                      <a:schemeClr val="bg2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som du kopplar in mellan </a:t>
                </a:r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ditt </a:t>
                </a:r>
                <a:r>
                  <a:rPr lang="sv-SE" sz="1200" dirty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bredbandsuttag och din </a:t>
                </a:r>
                <a:r>
                  <a:rPr lang="sv-SE" sz="1200" dirty="0" smtClean="0"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rPr>
                  <a:t>TV</a:t>
                </a:r>
                <a:endParaRPr lang="sv-SE" sz="1200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0" name="Rektangel 19"/>
            <p:cNvSpPr/>
            <p:nvPr/>
          </p:nvSpPr>
          <p:spPr>
            <a:xfrm>
              <a:off x="2204687" y="5898215"/>
              <a:ext cx="11639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En box per TV</a:t>
              </a:r>
            </a:p>
          </p:txBody>
        </p:sp>
      </p:grpSp>
      <p:sp>
        <p:nvSpPr>
          <p:cNvPr id="10" name="textruta 9"/>
          <p:cNvSpPr txBox="1"/>
          <p:nvPr/>
        </p:nvSpPr>
        <p:spPr>
          <a:xfrm>
            <a:off x="5911592" y="4365104"/>
            <a:ext cx="2828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ATT KOMMA IHÅG:</a:t>
            </a:r>
            <a:endParaRPr lang="sv-S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1 </a:t>
            </a:r>
            <a:r>
              <a:rPr lang="sv-SE" dirty="0">
                <a:latin typeface="+mn-lt"/>
              </a:rPr>
              <a:t>b</a:t>
            </a:r>
            <a:r>
              <a:rPr lang="sv-SE" dirty="0" smtClean="0">
                <a:latin typeface="+mn-lt"/>
              </a:rPr>
              <a:t>ox per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Max 1 TV-leverantör</a:t>
            </a:r>
            <a:br>
              <a:rPr lang="sv-SE" dirty="0" smtClean="0">
                <a:latin typeface="+mn-lt"/>
              </a:rPr>
            </a:br>
            <a:r>
              <a:rPr lang="sv-SE" dirty="0" smtClean="0">
                <a:latin typeface="+mn-lt"/>
              </a:rPr>
              <a:t>per fiberanslutning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8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/>
              <a:t>internet</a:t>
            </a:r>
          </a:p>
        </p:txBody>
      </p:sp>
      <p:sp>
        <p:nvSpPr>
          <p:cNvPr id="4" name="AutoShape 5" descr="data:image/jpg;base64,%20/9j/4QAYRXhpZgAASUkqAAgAAAAAAAAAAAAAAP/sABFEdWNreQABAAQAAABQAAD/4QMtaHR0cDovL25zLmFkb2JlLmNvbS94YXAvMS4wLwA8P3hwYWNrZXQgYmVnaW49Iu+7vyIgaWQ9Ilc1TTBNcENlaGlIenJlU3pOVGN6a2M5ZCI/PiA8eDp4bXBtZXRhIHhtbG5zOng9ImFkb2JlOm5zOm1ldGEvIiB4OnhtcHRrPSJBZG9iZSBYTVAgQ29yZSA1LjMtYzAxMSA2Ni4xNDU2NjEsIDIwMTIvMDIvMDYtMTQ6NTY6Mjc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YgKE1hY2ludG9zaCkiIHhtcE1NOkluc3RhbmNlSUQ9InhtcC5paWQ6N0E3MzQ3QUE0MjZDMTFFNEFCMzhCQUUxM0YxNzZFN0YiIHhtcE1NOkRvY3VtZW50SUQ9InhtcC5kaWQ6N0E3MzQ3QUI0MjZDMTFFNEFCMzhCQUUxM0YxNzZFN0YiPiA8eG1wTU06RGVyaXZlZEZyb20gc3RSZWY6aW5zdGFuY2VJRD0ieG1wLmlpZDo3QTczNDdBODQyNkMxMUU0QUIzOEJBRTEzRjE3NkU3RiIgc3RSZWY6ZG9jdW1lbnRJRD0ieG1wLmRpZDo3QTczNDdBOTQyNkMxMUU0QUIzOEJBRTEzRjE3NkU3RiIvPiA8L3JkZjpEZXNjcmlwdGlvbj4gPC9yZGY6UkRGPiA8L3g6eG1wbWV0YT4gPD94cGFja2V0IGVuZD0iciI/Pv/uAA5BZG9iZQBkwAAAAAH/2wCEAAICAgICAgICAgIDAgICAwQDAgIDBAUEBAQEBAUGBQUFBQUFBgYHBwgHBwYJCQoKCQkMDAwMDAwMDAwMDAwMDAwBAwMDBQQFCQYGCQ0LCQsNDw4ODg4PDwwMDAwMDw8MDAwMDAwPDAwMDAwMDAwMDAwMDAwMDAwMDAwMDAwMDAwMDP/AABEIAE0BXgMBEQACEQEDEQH/xADFAAACAQUBAQEAAAAAAAAAAAAACQgEBQYHCgMCAQEAAgMBAQEAAAAAAAAAAAAAAAYDBAUCBwEQAAEDAgMDBQgMCgcGBwAAAAIDBAUABgESByITCBEyQhQVIVJicoIjgwkxUZKiM1NzkyS1FhdBYXGyQ9NUlVcYgURkdNQlNcKjNLQmOGOEVXWFJxkRAAIBAwIEAwQHBgYDAAAAAAACAxIEBVITASIyQhQ0FRGRYgYhMUFyI0MkgqKy0jNT8FFxgfHC4mMW/9oADAMBAAIRAxEAPwB/lAFokpaNihZlJP27DrzlJkx36opb1yvspIp5sdoy6I/hr7wRm6ThmVeouJq4Ds4c72q+HZZZZJ+6jJJvFu8GMoq2VCOfEAmKS5iW7UylsllKvsbLVzdJxJVTyic19d9V3Lly3nb7m037JZVu+ZouOqgC7cjSVDdIbvpDXqa4W07EU8wbJXT9UrF/i9cr8akG6vmbDx3aqvvVc1QS4i30KfVyFwn5rDHtDZq5rk06hrjuqQKSeTZquo9YwBMhZ4llQz5BHNiWA5qRMxFFDcOkXaPeFkle1R5WqqNyit39ZprHpvU8+XOOfJmydLLQB7UAFABQAUAFABQAUAFABQAUAFABQAUAFABQAUAFABQAUAFABQAUAFABQAUAFABQAUAFABQAUAFABQAUAFAFiuCeiLXhpS4rgfoxcLCNFXsrIrllSRQQHOoZY+1gOFfY42dqVOHdUWphC2tvERdOs99I3a3duYGBthz1jTWF5uLLdHnSfLiP9aUIRIu9HzXf5/TcVjorOKjubqEPIXjXktenpHR6R6mx2qOm9p342yAc8xE5FuH9XfIeaeIeiWEq88vbPjbXDw8R2tJ/ExI5sftFH26qFkThxU2jhZ+tdwrtgyRl7IpXHG/Kr+aeCPpk83lV6n8t3nG5sk/9fKea/MNts3r/ABcxpO3YWSuq4betKLM+v3PJN41t4HWCyEXo08xVsTypDC8r9plQRPM6RJ3D64xKLg42Mho4MjGHbJMmKfeJIDuh96NeLSSMzVN3Hrsa0LQhcBfIkQAPPPYCuToUXq7xF3Bjr68vaxpXK2sTPAQSJn9DkGyCv04FxDDDMm4WHk8HIBjXpuKw0XHH7U31yc38ogZHIS+obsX5fL/MM+0o1Pt/Vyyoi87exNJB7iaEjGrY+fZPEvh2quXpJl7oeQq8+yFg9pK0T/XwHOxvEvIt1DaVUy4FAGA4am6bd3/7Atvudz/Vmf4PSVP4SfQ3uIt+PUXSHvG07hcKs4C5ombdIhvVWzB6g5UFPNlzkKZljhhUUkUidSgsiv0sZVXJKFAGEu9QbCjnThg/vWBYPmZbt4zcSTVJVEu9UAlMCHH8uFSrbyv9SsRNMmo+2F+WPLPUY6IvGDlJFxm3DBpINllzyjmLKmmZFjyD3caGt5U6lYFmRu4vspLRcK0WkJiRbRcc2y7988VFBEMxZRzKKEI4d326jVWfpO2akxj7ztN/4hW1+9mn62pfCy6G9xxvx6jJ4mYi5xmjIw0k0lo5fNuX7JUF0Dy45SyqJkQ492omVk6jtWqLtXw6CgDHJq5bdtwWxXBPR0CLsiBoUg6SbCqeG0QhiqQ5sa6ijdulTh5FTqKWKvWzp132bCXZDTD/AHZK9RYvm7hXdjyZi3aZkXJhy19aGRetTlZFfpYy2uCUKACgCyTE/B2+361OzDGFa4/1p+4SbJ+6VIcK+8EZuk4ZlXqNera8aKoGaSurNoiYc7DthmX5q2NWeGOueP5TEPjItagjrxoquYJJas2iRnzcO2GY/nLYUccdc8PymDxkWtTYsVNQ061wewkqzmGePcwdsl03CXu0iIarcUZeonVlYvFfDoKACgDDJO/LJhXqkbM3jCREiiIEswfSDZBcRPDMOJJqGJbWFdrDK3SpE0ir9bF1hbhgbiQVdW/NMJxqgpulXMe4ScpAphhgWUiSIsMMe7XPFGXqOlZW6S/V8OzDZO+7KhHpxszeEJESCQCarB9INkFxA+aRJqGJYYFXawyt0qRNIi/WxR/ehpv/ABCtn97M/wBbXXhpdDe4N+PUH3oab/xCtn97M/1tHhpdDe4N+PUH3oab/wAQrZ/ezP8AW0eGl0N7g349Qfehpv8AxCtn97M/1tHhpdDe4N+PUGGp2nBY45dQLbLIGJnjhKtMco8uA8uPne5hylhhR4aXQ3uDfj1C4fWPayrM29saHQjnEMZsAuK/N0WOH0NFTLHsyy/HrJmoQ/8AhB39MPy3a9Vxx+zpMrLz/lCsUZAqbqxf2hhvAjqziwlbr0mfuPo04BXFaQn0XjcRGQQH5RHKp5NLXzNbVolx+yxtYWWh3iGUdu+HSmMBD7jGjUZux7eu9AN89s2S6q8MOf1CR2fcprCJU2fKFzRcPF/cX+AV/mi1rt0l0/8Ac0zwhw4yWoUleThH6LZLAwYGfN7RkvND5SaO8Ktn5suaLRIv7n8CGV8tWtdw8v8Ab/jcZANw+H+SvOh6qNM8Q2sSmmWk9yTbBzubjmw7BtLvuuPRMSX/APLI5lK0MVZ+JuETt6mKmRudm3d06hKqcoogmCQHnAAyZz59ejNOJWwTH4IdalrK1iaWXIuMttap5Y00y5qUykBkxXw+XESRL0VYWfg8Tb190ZqYWXZlo7WHi0hjeFACEOLHSZhphrZPoM4pslAXtgVy2/lRHAQ60WV8gOAh+jcZi8VUa9Gwt+9zarqXlEzJ22zcfeMe4br8b6Wa1WRcxbljEyTn7P3MQ7AdQlCBLMeX4lbdqeTX3LxeJt3X7TjHybM6sdCFecDsYbfV2xlh2dc96TJYDG2xGuJJ5tZcwt0iPLhj7ZcmWpLeFpnVE+0jlk2kqOb2VeL3LKy9yzqKLibuN+4lZdwQARG6eKmqrteDmy16kjbaUJ0qIT871uMW9XrpSyXl7s1ieRyIBG57atFXBIeXeHlVkVwPDu/Fo/0HSv8AMt9xpS3/AGjewdtzPKSv42E01eGrUMVQAwx7MzgeGYf9Rb1kYBv1qGhl/KuIs6ox/ZG3zQU/7rCjQPI4H000uG2yRSAAHrMtyCGGUf8AUXFIGeb9W43Yjy6EuqyDTCgBGfGvqOjqRrO8gUCB3bumQHBMEz2gKRPIrIL7XhZUfRU84KDw1vX3MKOYn3paNJoPSq9/uj1HtDUVg2AAtx+BTAJAImtFuPNPkvmSIvGEK0byLxMTxainbSbMqOdHLJ80k2TSRYuAdsnyIOGblLaBVJQc4EOPhDjXm3HhSPSsV9fAIu8VetrvRHTXtaBBFa8blehD2mm4DE0kVjA1VXaqfTFFNMiy9IsuFaOLsfFS83SpRyF34aLl6hGtwzc1d0orN3fNPLpmHB5lZGVVJ0rm8DNspj4KYiNP0VEKUJyii1b9fMY+TyLSLdE5bImHPAzEa7qch5AF5FqluhctljPmABiVFThyGW2bd91adTTa4rBnnNqzLM8wLND8wtl2906bfBrJl0hIar3CJOlEvMWImeF60H6aC6stNadL7fvpBuDCRdb1lcUUkeJi0kmp7tykJF3cRzbSfgkNef3trxtpuKcRwtLnxEVZuuqpaLBcc/GWrb83cs04waw1vsF5CUcn0G7VMlVT/oEa+xxszcFU5d6FqObi9bnX1HvG5r+nWoFK3fJKv1U1QzEikWwghtfEIiKfk16VAuyiInaI8jbzu79xL3gK1JRsjVV9YDok2kFqe3+hhyCIhMMBI0OT5ZvgoHkBWNn4N6KvuU0sRPRLRqHU0mjQIe43mrRXiXvI1myJn2PCbZAJH/w346d8JJ+kX/XiKWUX8diKPU4/9jbfMjWtuFDaDqcf+xtvmRo3A2g6nH/sbb5kaNwNo/epx/7I2+ZGudwNoro1mx/zz6Gj/ox9Af8A1CPr7u/SG19Bk3Ebdy1/a+6s3Ka3WEPtC4ios8OgzifoKY/7ki8qq2Og2bdEL15LXK5p4RKr5XL7bN1SVjXJA3pEnkkrVfoybbw90XnUvSJ5k6iniSZHR+47iloetB1sXe0fcsTFXDDLb6GnmaMhFHn/AEC45h8oeaVedtE6PQ42LLXzlHczdvdts3Darz4C4Y1wy2+gZD5ovJUy1LbTvbSpKnaxFPEk0To/ca34e4VxZemca3kkerT085VlZ5E9gwPNuEki8VNOtP5hvPE3XJ0ryqZ+FtfDWvP1MbwGYz1iGsLA4vNUPthqUFoMnOeE03RNkeTmnLushvFfRjlR93Thg7bZt6+6QX8nLXLRpInE+ISy1r1FKniDWefRD5hNxyxoyUC8byrBYOcCrBUHQ++Trnr5DhuTnOqi3ZhvcVvwlwNe41nWDZ+28RykKo/nV5rJwpakdFatS+18OiEnHVpmV7aQKXbHNt9P6XrHNo5RIjOOIN1IpYZfaT5FvR1sYO62binj0sZWXgrir0iVFsBXRNIz2VgyZw8LvKdd0V6ToF4ZNScdVNFLKuZ0sK042a9kXPj7OPaMf5hwRfKZd55Vef5K22Lh0HGxn3olcjZ6wjUbsaxLZ0yYOcj6+3/XZcALDN2ZFkCmUh9nKo4JMfJKtL5eg9srTaSlmZvYlGoUs3bvn7pnHRbY3kpKuUmUUzHnLOnSoJIJeUoVNe4LdJ0X6QaeMdK9N7RsFjyKfZ5gCT53+0PD865X9IsRFXnt5dcbiVn4jrbQ7MSoaf42Sy8NWoWP/tn1i2q3hvNoV8r5dhE+enioVaR5vA8WbhtsnH+1y31i4pJzXmnGnFeXUlzWUaJpvXXU1vpDpZd99KYCT6LZ4pwLYsvI4knXIgzS2vbWIc3g1ZsrXxMqoV7qbZiZznaJyuWdw8cm5dLGbh+8PnqqqlvVVT8YizU/1CbQfamdIjSVA0VQ56KoZDDxhKioKB0HAbqh9tdIjsySc76e0vcDE8hFiRnFq4YqxyuObvRzI+ipPzMFE1eoZcVPXFRpJzVjmqLE9ZQWWH0a/HMS3/JhTD8vNzuYeZ6FFaIk1VdMEni3VmCzxulJOc+TI1NcBXLN0cqeamWsw6To2g9K9KY2JYM4KwrawiUUAGPxTj2qokllwy44KYgWflw6XL3aQXuZnbmdhxWCLSVUhpVpnKMnMdIafW46ZvEiScolFtdoC7mOHcSrlbmVe9jpoI3+tSFrD1cmnKSpm/1Dup4gSxkk2S6i3yJEWyln6soWyOzWw3zDLoUylwsWtiVei2hlo6EQ81BWc/mnkfOvxk3gS7oXWION0CBEllSTwHMKY5u5WXd3r3LVv9Zo21slslCG7aqlkXX6wnVEbf0/hNK45xkk9RHPWJoQ5ww0cYmqJfLuN2n4uetvBwVzbukyMvP7Eo1ChxNZUsiQGsqfMAAIi2Bzlsj4NNNRg0ntHy0nDyEbNwjnqcxCvG8nEOxL4J01VBVAvdDXD0ScjnzoOkHSy/o3VHT2z9QIrDdtLnjknRtuX4BfHDKugXhIqiSeP5KQ54Nl2UcYJd1KjDrz4cNEdQrjeXdemncdcNyPkUm7yWcEsKppoDlSHHIqI7I1LFkLiFKEf2KRSWcUrVOpjX8nXDP/AAih/duv19S+qXesj9Pt9AnriXte3rG1zv607QikYG3Ic2IRsU3zbpHesG6quXMZFtKERUz2M7vbozmBdxokrqh58Nlr27fOudgWndsUjP27NrPhkolxm3S26YuFQzZTEtlQRKi+ndLd2QLSNHlRHHE/yc8Mv8Ioj5x1+vpY9Uu9Zv8Ap1voPpPg94a0t9u9I4oMHCPV18MDc7aW8BTLj5/vkxxo9Uu9Yen2+g59JIVFZabcK5965lXzhbPzsyrpUi98VeiqvIJzS85TbsvarqkN0skkRGoCHRDaPxqjdDpWJz8KN/EvasrYDxbO6tVbrsJn6ca8LaS9Ct+dSrnrah0l1DDip60o0ktBlPD9msH6TUPYZTw9uuQMbvzUJGwbLuG7VdtxFNv8qR+Nfq+aapfObVWLO28TKkRxPLspWJ/WJwuos6eLG5eOVjcPHJ89VwqWZUvKIqfRVqLa4HZ8OomJEcqU2ZCisBc5YNupVUGY6YuGx8rI8P2jDxfNvlbMhxUzezyg0AP9mvPcitFw/D4hqtG/CU3lVQnKN20ayDRyweIg5aO0jbvG6m0JpKDlIS8Yca+KBzgat6fOtJNTby06Xz9Xt5//AJCsX6WLdefYq/Mluy8ITp9tbrehRxOng2WdCZvq7tSey71vHSyQcZWl1swuC3kzP+vMRBB4mHyiJJl6OsjOxVokpp4iSl3QjfxUakfeXrpess1cdYhbZW+zFu5CzDuI4iBdUeT4x0ShVdx0WzbqU76TelY2dwJaZfbvWErxfNt9AaWNwegZhsnMvBJJoHs4fAp7xb3FQZi6oio1EuMgrlr0jwKVBlImcbv/AGz6i/8Axf1m0rQxXmFKOT8uwh3eU41ixSPW4F/+2qy/73MfWLilDL+YYZ8Z5dSX9ZpeFAesP1S7Xu61tIo5z9AtNEJ+6QA9knzwTTYpH8mhnU9KFMWEgoXeMHKy1tQQw0csBXVbVWw9PxAzZTskBzxj0Itn9JfF5Sae78qta6n2YnczoIN6VFJGceWnX2L1pC6mTfdQmpsaD0cg5Ugko0Qaug8pHcqe7qjh564qNJcyUFEteo11wnao/dXrhbL9446vbt5f9MXMRnlEReKj1Ncs/wAS6y4eKZ1NkoOM0P0dpBYz7Up0D0njUQr429HJ/VfTGPd2exKVuyw5LtiPhU8fPPWqiRIPEEO+V3ZbxMeliOT8NaWKukgl5+ljOyVs00XJ2iOFnCbVwsze/Q3qJ5HLB2BIOEi6QqpK5VB8oabxbLq1uy4GDdFmwvObYM0dhszaSzxJIA70UklREajaJNB9rfWVg3td2bYvy5M/gTb7/EVxtroO919ZmVta56z2c6ReW7qtc7RRsefqzt6rJNTy9FVq8NZMhqN7OJ+tDpbqVOhx2HC5riWvGmg3BItEY264F4cRdzFDHHFDB2mIKiuhgWYhTXTUFQRLm8zo0rX9n4aWj7Bks7nfSskqRCA4kWOUR5xVSLZzo8RGqP3u6xXleKC2+gUHPYtp952XHEaSSofLKbxbyqc7KDZiRBSu5t2VmJC8AemLe9tRrsvSZadYgrKiFYpET5qr6bSNJUfRtN5h6WqWZnoRV1F3FQVtWRA1Csl1pjf156eP8+9s+VVj2yx7G9ZfCs1fSN1EyrSgl3kRzOli2WdBiXq59UxE7w0akXHLkxO57RE/wAqQpSCA+3lU3avlnWLmrfplNXET/lDWawTcCgDn24xVMnEzqn8rF/Vjem7G+XQVr/8ArsfHB8pm4l9LB/tEj9Vu67yXl3DH/wBdToMpOGkKAOabVC0lLQ1O1IthUNqEueTSD5JVya6B/MqDXp9nPXEj/CefXUVErp8RgnUj/FVusrGOuGpk6WLw6+VFgzDT+4FrIvCEuMc+4bH1eVAOmzX2Vx/2vJqnfWfibd0Jba62ZUcYcMl3p50j2wMOaYlzSrzz6R1KxOUKj6QIncSF4KS0hD2W1P6HCB2nMAHTeLjlQEvk09ryqafl6z5Hl1C/l7nn2iMZNyLZEM5nzArfoMtZSpTi90O9V21fzKk2DjfPF03UFq5JIM7jIe5Dvyy7I0LEDTnTnpZbhWfprp9ayqe5Xt624yOcJ4dFRu1TTU98NeX3cu5K7fEPVutEaqbDqElCgBXnrF9MN9FWhrJGt+VWFWG3brMf2J4eZkuXyTjzfpa3cLcdURi5aD6N0WVZ14ztg3TC3pazvqNwW+ssrHOzDOAkqgaB5w6Q7tQq3ZYkdKHMiKWh60MXJZNq3MlTPIiBmsse0Z9IiLwqnIx/fCDpWppVolbjKRbbi57s/wCo7qwLng6fCJJoF/d0BTS8mkvJXG/L7RpsYNmL2EpapFwiTxwlk4ZNRi9rsv6zaVoYnzClHIeXcQvvgpuFge9wKln4aLJL+2TP1m5pRyvmGGfGeXUkxd10RNlWvcF3zjjBrD21HOJOTWLootkiVP8Ap5BqjFHW1CluR6FqOaS7Lxk77um472nT5Ja75JxKv0/id+XmkPFQTyp+TTxFFtpQgntLW9ZK3gx1P0c0huS8r21PuI4mbctEYe1mYMXTzI1ULfvF8zdJTLmIU0/JrPycEsyoiF3HzxQs7sbm4uuIDh51v0twjrUu9VxfFsyLeVtZFWJfJb7HHzDptvVURFPeN1C53SEaq4+zuLabnTlLV9cxTRcnULEWWTVTNIjyZwy5w2DDwhreMY6GuFbVnHWLRS1LmeL7+4o0Dg7ux6XaTDAUlVMflhyreXSZkLfZlZBqsZ96Ko2FqTrDprpEzi3+pN3s7QZzTgmsS4e58q6qYbwgHdiXdwGoYYXm6OHtJpJ0i6iOM/xP8EtyuUVLium07mdOFEm4LPoRZ4WZUhTDlUUZllw/LjVxLG9Tp4MVHvLV+o38WgmiChZj0is/Evb7GZfqqreMm1sWfCxaS1y3DpoNKxryOfaTWqDR2kQLqN4xu2VEfwkC6IAomXhCWFfVvrhe9jlrOLSc4jp01bvpJuyc9cZs37tuwec/fN0lzSSVzeEmIlTqKY131YrjrENrUOblEJiH2fazM1aXs71obeG7yRvG3q791Ohs2lHO+r3Tfx/Zi28RIcFQxeAXXHI4Y/EtRUPDwstUcbb70v3S5kJ9mL7wgdN8ikmCSWwkiGQA8AabxYGscKXE3w26J6Owlr3DeyrW8JVw5mrzBGKfriD92XwG9SbkJbhEU0/JpfyNncXMtdHKbNjeQQxUM/MRf4zNTdH9UtQbe1A0puQ5l1JRXZl5syYumRiqzLOxdZnIJ5syahJll70KvYuKWFKHKeQnimatSPOmmqjzSnUOz9SGBmZWlJA6ftw/rEcr5p8h6RuReVkq3cRb6OhUgn2XrOnSIlWE5Fx03EuQexcs2RexzxPugsguAqJKD+IhLlpJbhSOStUXavh9OdLjTkhQ4o9WUs/MWjPqxpTdjfLoKWQb9Q58cGEoK/FHpGln57mU+rHdGS8u4Y9v1CnRhSiNoUAKZ46dIsWF8xepzBEwjbxbJRk6sHNCTZDyNyP5Zvs+iptwF1XFtdyipm7eiTd1EBloV0l+hzj34UwVMY/IYw8Y5XR5w5+3RuklJ49TEh5ldLKcspIG09WI2Gt2KiZxm/eP40Or9ZbgJCbcfgsxEY7WXZpcvMQ80rulNLG5bZVIYkR6qjKkdarbDmwkwsXQDIlt+/qH/wCfuNSkvrkWhiNj6PkpmSkpaUP6bKuTdvD8JUub5PNpzgiRERO1RUlnd2d+5gTiRb7CQbXTPp1ZWgrM54rR5bAYh49dUgrG9OGXSdTVHWm0odw230BbiwXLdZHtDi2YKCaCRfLuN2Pi56zc1c+DtXfublU0MXH4m6Ve1eZjoGry09ECgAoAwTUWxorUuxrssOawzRd0xy8c5LpJbwPNqjydJM8qg/kruGTaesjljrWk5iZttJ2tNztrXEPV5+1pJxETSWHRcs1TSV8ksuYfBp6R60rQTm5ORzd/Cvp199GuVoWq4S6xbkIf2lvLph1COICFA/7w4JNPxc9Ur+fZidixZR7sqqdIVJ42hQBDzjycdV4V9S1u87J+tGtaGK8wpRyfl2Oe8plPv6bRSrOgLgAcC64WrDcD7BvJn6zcUpZXzDDVivLqaM9ZdrKFr2Va2jkc7ySWoTnCTuIALbCGjVRIQLDk9hw6yj7PNTOrOFgrfd0lbM3NCUahMfbwmQJBiayqxgiiiO2ZmRZRER74iplF/dJcjwTcWhiJBpYiGbaxzTkSJ/8AMVn+p2+su+n3Gg+f5JeLf+FaP7/if8RR6nb6w8BdaSMd8RN1ab3ZN2Ne8OcDdVvGkExFGYq5N+kC6RCqkZJqCSagkJDVyKVHStCpLXC9D9RN31cetw2rrHJaYyrjcweqrbPF5uURCdjkiNPkzftLXBQfGSCszMQVxV6TRxFz+LTqGW8aujkxrLodMRlrM+v3pabtG4rSYBlzu12YmKzMSL2CcN1FAHwstYuPudmb2t0mzkIOM0XL1HOAU4oRLN1UTRVRM27tm4DIqiqOwqkqkW0JD0hKnAUHY2JG6/a0QzFtFw2rV5xUWwDdM2DebeAkkkPNER3vNqJraJ+xTtbyXWx4y2vWtE9HuYmb1avOVi34bp5Gu5x4SSwH0VR3u0NC20Sdig15K/exrVScJBHMqYIpB5AhUxBuj+fV0aR3Lp1o7L3NeUctDTup8sEw3hHQYpOG8Y3QFBjv0i7qZqbauXoiQ4Uq5a5SaXl7RsxcDQxc/cLn9YRrStqJr6+tGJc4LWxo+icE3AC2Dl3GRWTV9HlTb+jOtXEwURV6jIzFzXLRpImWDZl+arXWwsawIjCfuqVScLso7FZJuG7bDvF1CXcGKYiOHfFWjLKkKVuZ0EUsz0ISN/kP4wv4Xtv3/E/4iqfqdvrLnp11pKJ5wM8XjJq5euNMANu0RJwsCU3GKq5UxzFlSFxmIvBGj1O31nPpl1pIiJvFF0wVFXOJ7YVpmdUPu9WlrAV8aMu9NZZ3v7g0hcAxa4mW2rBvM6scXoeRRv6IaVMvBRLXqG3D3NcVOkZLWSa5zM8dGb+bXWLb5POxH1S0pxxvl0EnKeac+eBvN/Nnoz/eZb6pd0ZLy7hi/NIdNFJw7BQBg9/WNCajWnNWhcCWeOmEsQwWD4VBUdpJdPH8BpqchDUttO9vLWhBcwJMtDCZL403n9Prlf2tcTYBfMNts8APMPmxfBuUPBL3pbFPlreJOlaCTPA8L0OYE8gRXH4HbDmZ6tVEJYyt9HptgrrkOqz7GBTHmNg9xRURMVIw5d5sV1ukYFD+BUu6RnipE5eht95UqyHNJ4IW49eu2jGPYqyMlIrC1jo5AMyrhdXZTSTHviqTjNwj4VufKOxBzfDVoe30Wsgmz/BFxedyqA+u9+ntAKojkSaJFh+jbhs4d8Wc+lXnWZyvj5uT+mvSPeIxvg4vjbqJJVjmsFABQAUAQk1b4DdENYtQJrUi5nNzRc/cIN+1UoSRSZtVVWqQoAvuybqecJMRwIs3Rq/BkpoUoQz58bFM9TmwdAOFbS/hwXul1YJzD99d3VU5SRnXYPFwSZZt0iiQJJZU8yhEWHfVFc3r3PWS21klv0EmqqlsKANYavaV2vrXYE3pteRPhty4er4v+zXHVXP0VdJynkVyll84kNSQTNC1akU0CyrSxDf/APMDhk7+8/38p+rq/wCsXBn+kW5MLRzSW1ND7DidOLKxffZ2EVdKs+0V+suMzxc3KudXKPLtqY8lUJ53matzQggWFaVI/axcDGj+ut/yOpF9Tt4FOPm7ViDWPlU27Nu2ZjlTSQSxbniI5iMi2ucRY1bgyUsC0IVLnGxXDVOYhaXq3uHmzbtti7mDm7JJ9a0q3mGLCTlUnDNVwzPBVHfpdVHeCKgiWXNXUuUmdKOJFHiLdGrGC1nGqFAEONcOCPRjX29Av+8juCOuLs1vFuTg5AWiThJsZmka4EgtmMd5iObvau22QlgWlSjc4+K4apzW0H6tTQK2p2CuWFuO/mE1bci0lYh8M2lmScs1RVSL/hO+Gpny8zpRy+wgjxMSNUtQxCsw1SMerHCFw/a0SK05elgNguVxhlcXVDrKxcgt8us1JPfekzVbt76WDoYpz2UU3WpH1T1XnDaZcoSN8o4d6E2HJ75qVWfWp/hKfo0HxHyHqu+G0SzHI3yth3pzYcnvWo1161cfCffRoPiN56Z8FnDfpTINJu3dOm0jcTEs7S4Z9VaWdJH36WLw1E0i8JMRqtPkbibrYswY+CHoUlMoBGkYAZJEY5RVHnD+PaqkXhc6/qw+Hd25dPXs9frt6+XWdPni02kSqy65koqqRdU5xEWatb1qX4TIfDQPqN06D8G2kPDvdUxeVjKTr2bl4zsg3M6+B5gg2xVFdTBDKknl3hJhm8Wq1zkJblaXLNtj4rdqkJbVSLwUALtmvVncOUzNTU4bm744pt+6klo9jKpJNEDdKkuSSCZNSyJiRbI5q1EzVwi9plviLd2qNm6I8FulfD9ey99WBNXZ2k7jVYqQYSUkm6ZuGypgp5xPBunjmAwzDtVFdZGW5Wl6Sa2x8Vs1SExaoF4hPqhwF6FavX7cOpF2nc2FxXMTc5LFhLG2Q5W7cGwbtLIWXzaY1owZWaBKEM+fGxTPU586YcBOhOkd/W7qRaRXNjcVsm4VjsX8sblDM4bm2PeJZBzebUKifKzTJQ4QY2KF6kJtVnGgFABQBq/UvS22NUoXsudS3D5nmOHmkMMOss1Tw5wY9IS6QFslVm0vHtnrQqXlmlylDi2L+0auvTtySc8z6xGGeVpcTUCJmqPh/El4JU2Wt+lz0ChdWctt19JrZSBHvKuVlYp+w8vQrqo5PvscR6J13WB4FDl7Ao5K6VjgutvafT93SYQ9tRC01Inz0UuYkPfLqnspj41dS3SQpW70hHE0zURJUMY0P4doXSz/AKimCRnr6cpEHaYjyN49I+eizEvYzdJTHaLwR7lJ+WzL3nKvLGN2NxC23O/NISfrFNoKACgAoAKACgAoAKACgAoAKACgAoAKACgAoAKACgAoAKACgAoAKACgAoAKACgAoAKACgAoAKACgAoAKACgAoAtz/qXU3Ham57P3Zdc6zl3W75NreZ9nL+Wvq1dpw9NPMQc1Bw4cydq4Qqkii+2t8pbACozwLN3dlyQN8fRlTJaeO7v3hVu/T+2r9k0m7b2hgf+XTEion/bI1sGP+6fFWujN38OHv4fymU6r2N+7/5FMm3tfEvpMs7THp7iOTM/fvRqTjuEVK/58fdx/mNgWqnoMm8Rwuh3dLtPPz3DdFuy9IMeuurl/pqlNxv6Pw+C/wC3/Bdh8FV+Luf4+4Twsf7Ddio/d/2X2D0OysmTN+HeZe7m8bu0qXXiK+O91DhabFH4VNJnNVy0FABQAUAFABQAUAFABQAUAFABQAUAFABQAUAFABQAUAFABQAUAFABQAUAFABQAUAFABQAUAFABQAUAFAB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97334" y="1416955"/>
            <a:ext cx="730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 hastigheter från 15 leverantörer ger </a:t>
            </a:r>
            <a:r>
              <a:rPr lang="sv-SE" u="sng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MYCKET STOR </a:t>
            </a:r>
            <a:r>
              <a:rPr lang="sv-S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valfrihet!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ktangel 4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AutoShape 2" descr="data:image/jpg;base64,%20iVBORw0KGgoAAAANSUhEUgAAAMgAAADICAIAAAAiOjnJAAAAAXNSR0IArs4c6QAAAARnQU1BAACxjwv8YQUAAAAJcEhZcwAADsMAAA7DAcdvqGQAAAAYdEVYdFNvZnR3YXJlAHBhaW50Lm5ldCA0LjAuOWwzfk4AAMIXSURBVHhe7L0HnBxneT9+265Lpy5b7saYFgOmmJqQAAmEFAgldAIBEgKEQEgoIeQXAiTgonZtd2e23EnuvUmWLcnq5Xq/296vql/fMvP/fp937yQX7HMQn4R/PHq1Nzs785bn+T7tbVNimGbBNHKFvJnjWc40skxmvmDOmGZ4Pv/EyanNE1Of7p95y97pS+8cq/alHHrCqidLfMMlvpESX6bEl0Ky+BIWX1ydv5x+e1LS4k0snIOV5KnFNwz+luqJGn/yqvsm3nFw5otDM+6JyYNnZjIFY94gNvImoQLw4E8ha+QMo2CY/LpwlOBHw8gbZs4wC0YBvxbmTPO0aYZMs7Z74nNPhG5wtV6ypW15fV+FM1ChR8u9CZsnUeIBsFQ98ElsoX4XVPHl9NuSngWsheRJ2j3xCm+0QgtWOAdW1PdcsbX1Hf6Ovz8Yd/eejJrmWdOE9lGYMQ2kPD8KRVThKIGWwlXTmDPMbNbMzZnGmGnqPeN/ckfXFa5AmTvkcCcqPOkyPVrqidj0qFWPWTxxiz9d4r+gHgTWhVV8Of3WJDCueO5d4KY/A/6Cy1Y9YveESj0hcL9CTzq0SKUrcI178JP39z05PHmC2IJxg0rKmoV5YIx6bOEoAagEadl8YQ62L2aa/3gwemV9x0pv1OGJ2ZpSFg9SGqCx+hMWpqS1SepBpbVYuWJavPJy+m1Jz8M4WCRfyupPCrtjVn8MTo7Fk7Q04WKiVI+t1kK/42y7e3RyxDShiWAe4TpRfV0ILPyHfcwZeVjAaM78/uHhtVvbSv2jFg25x0q84RJfoqQZuhFf4ULFS7wxOUmV+M9X5WVg/dYmqIzMs3kHc8STRV5LaoaNipZ4Qzi36qkKd/yajQfqgtOZgjlHX8qA4/VMH0sM4bRpBnPmDw+kL6lvLdMieNLWNGLxxmy+SIk/UtIcL2lCvipBZ0JXJUr8gNqC7YMWVUl9fTn91qT0M3mnOJsU5grCwG58kvsxqy9s94Ut3ritKWP1JMu0wGUNR3/eNprIm1BZhhxFWCkfC15Y0jS/ujuwrqHFroWo9/wAKZzxlNWTsaDspkxJkwoAgWXCWbnqz+f3qa8vp9+WBG5eyDs6ysJWxVnF7mFy35+2ejM2+EVFtRK3+BIO99CVzrZfdmXgb9EMXggsI2eeMs2fHgxe4mqHWSVmm/BYVICVsXjGLJ7xEu9oiXekxDsMXCu1+TKw/v+Snh9YksBlpc+gU8D9sRLPuMUzaqOuiUOBUZnpCbs39gZf++PJk1NA04U+Vs40950133F7b7VzqERPlWwfp+pjZ1XK7oGNS9s8Iw4N2cEyAlXQgSnAFgknFxjmCyv3cvotTuDpBfxVHhgUFTFg8QwDiACGDXwnSNIld56w6IkV9d1fPzQeRYhYBBWPkpOG+aPD8bWuoXI9YYGHDuOKZ7yZUi1VqidwYvUM2/Vh4vQCYClUvQys//8l8PS87jgPrIxDGyGwvOkyLWXXgaqRkiYYtzgc8UpP/Mr6tp1jU5NFUPEoaZ+c/8BdfWXOiM2TtPqiFl9AgsGMnV1kKag+WkBqSJWKeFLliZ5c9PteTr+NSRym81+Lvrzwd5HX6jaYr1GrZ9yhp+26AMAXtvqGrN6oVU8sr+/72o6hUP4CH+uOickr647atITDP+6g4aPzDn/N6hmB5y5BgRhUXkQNpACWsaCiivVASUTeQv1eTr8tadGpUry7wOWCg4Uryu2mt46EaBEmC6qLkZzVG7Z7Qg7oIN9omSv42trdT+TOO1kl3whPLW/oRPRo84xanCmHN2FlRlB6oquaYyVNUGPw5RWwVAE4OQ+sC3D930hS6fPpvFKUhsmvRaVY/Prsss7/hK/IQeW5+FWdq+tM8jgzWbzyPEnRdKEyUgQST4p6evHOl56KeT7n+kJCbZ/VBcC08MivVTSTYh85yK+iDhSw1BU0XDUWSYhQvFkGgpsABrBjtMQzhhtsiArxoBNGc8ShR1ZvPfzDsfNjOiU3HZgtdQcc/iQUmlVP2lAA24BWIRBA7uQKSlVG1+aNWxAwNkGHoUgWjwarn6QqADJOWI8XTIphCpGoN6obZvJHrN447K9dp1G3SPTB9rAmo8yfXcBRdQMZrEgjUYVqvEI/yYQHFz4Xr6tk9SbsnjiaqX6SOixABy0S6IiXisxRGTQc9IU/gYTrI3a9KK+kwJIau5A/ModT4iclrbhC6cen4hzFQPGY9oHAglSjySgoydF90J+1RU1wkaMgUm3BnxChyP7FxIsiTgtfRSHJOXjHXklwcKHtKocXS0Iu1rPYP8BKJu0+wAYqKVnqiZU7B37v+AXAWv/gGRuHhOJ2oXWRCucTmoFMoQBhX4ctyJpxJqqF9vNOkEmoL40h1ND4F0+CKgUOfJXuOLYfXEctAVOoWbmTpcTFZxyxELigMm5IoyZsm2IMlSt/WkzCofPpwp+kaPJ1gaCqdWgIisNX3nMBw5J2HY6mIKCJCT/BECins0iBCxr1KxKaw2ojJOInOMFmoogiOgU3KBSkRra4wpvhhJDarAbFA8JgRauLFGM1VLUXWidtIVKLX+U66bmQeDPbWGzXhS1VX188LeQgmUhS1QDigRzixx2+/JHz7ntJqR+Qitk8MRsKAxEXHiumYo44h/YbU9AB/uiyedH+YXaaAQ1egRpprQoWxhdPnvv1woQrILFk7h21eBU1pcOX8q3IRIKSshKZisQorkiXG3vdcJtqM5M0mGnxSjGRzWDeSIkfj6uETMh7UJ/M83JQjOqNQOfNdg+cTsh3BP7ABUgCOGK8uUgZ1Qr1eWEz5asvbRW9C2ZL/dk0i2/Ypo9JS6mKoIOJV1Ul4g8XoSxBVaor3IOCoCYhUeAfQUMuED2iCIhLqRguFgmFO6Vui/co4ELXjjEJkRcqr5r/4on3q3M+xYRW4HFkLk2IOzzxMn+8CCsAi21ASxSqKFsiN0yLOap6C1cUR0EsLxopmsM/VtI0JuoE/GC3Ku9UZasTfi6eLH6yFNRV0Im6irHzjhftGoojaFioUle83w/BBS9RGXwlV/jVH5LAgkK5pAS4qA4YlYo1IfspwWwC9DEwJL1/PvASKhk1kVFYZVWpWcknFXsX8arqjM/zX+VTrgtf+SuYKt7JCVg0as2iLgFv+KBoa3FwUTT0FmEhtRXoAyvQ5UrzyUCIkEispIIOMgRwpcIjNtprwZBnmME+iMaagG6jFCrJnw2RclnzJSU2fOEcT7F1VuSmswLwt4gib6wIKwILD0BdoTCYsyK0UQmhlCThJQmKpgJMwnjUe9SmA/ipkuaRkuZx4Q3uUcAqPviCiaXgcYCd3oNqNrGFTymaOgOVAbDkOoEFZkcEvrgBug2aMmbzIrAQIX5G5kys23MunqepUgNEhugJkRYpVPTuArDgUdHHQttpgnFFHgSwVK1UVV8sFUlKhQG3F7RCylh9EY6bsS0one1FWyD0dCpQNIUKP0GhAgegLf0N6FSpP+qjGnJhEfxVvAgWx+qhIA6ZQFD5qwAIWQkiJSBjM8kCafhCPi+YLgQWEloE5TpMZSR60eqhhirCCsCSUkEsiFTSClFgDaRJC1kUgdWUgkqv0KI0DVQkNFvnOeGj7qFBJLxeLJGpSiKRlHyLSSKVhQcsF7dRSbB03iMJmIDjqTJpEkoJHMXXZtsuTMDr4rmUuHi+2K7FpH5aEGtWQ6yeV4YcdJU5PT/UFopBeLxA4sVGvUBiVmSh3YMEUgNSYRhT4TGKUz2NkBBgVxVBv0qgg1+hY0Bnmhs4Z7T7AnHUp0i388ziU3xQJeo5PIhMyKCF+uM2OO+hkmaESlF8ZY/SfxtYZFZaMAPSFclbhBWARarhPv6WtIKm5N+zChNgEToJhwe1AbFwBTfgE22IWvCVhmmEwQ4pjq84kQfV5/l81FNoLe2OVAXqXS6SAVQGyMSmLjIrfKZgpq3Qqey/VY+jAiAWmE31CSvMTIjUZyTwHp9yP5O6KF4LK2mBv+KFowPhhg+UQWhjh79YNLtKgaHC9OrgstAlgk3RAWL+ZGX92fAFWi80s9jYC74yoVwYcXyiIWlWgHo3QqOGavsJOAvxh9ySFp3ARWjMXxWwGAbik/E4NDTKFYcG6kFcHP6ET5zD4MTsQlVWDOEzwnzQE6qX4XYUjIc3DGQLbfEriovBCZEgCbVdSnoWsIAT8bGAYAGPEPYZwFq8VaXnQhjZUUaLIGCDJWrl+LaU5E2VuZJV7mSlM1qpRar08LNSpaZSSH1WaCGHJ2D1DNk8EYtOYbJQ/cShERlf6EjiWlEbDVv8I1YdNiJSCiuup+0wgk3DFk+sTI9U6qEKPVjli5RqwVLc4IlemBx6pNQbK/VG7R4mnMPQIMqz6onSJs7ptmngFoIPGHRJDEWHbU2IITIljMg4qU1UTsqqp8q0VKUzUaYnyuhWh0o9g1W+YJUeelZLnz9pQ1V6sNQ9VO4J27QwBzaagE46cHa4qjodlJLmpKWZbrvVg6goXuKJl+pRtLFMj5dryQotjpZW6EMgnaRgOVqHWF6P2vWY3Zt0IPLX4w5QUuecFgvqzIETmtcSb9ACw9cEoQWIYRkh/2ipEsULufyi6VnAQhKl9YwrqSKsng9Yz5uoTiQX+J7QE/IVOBWbbXcNbdjaduUvD157y6Grbtl31a17n5Wuvu0Z6YqNey/ZemBNQ2t140C5BhkdL9FgClP2JlAHmKBFsFJSR0u2wR1JO/xJELGcJB62NA6XaGkQfXlt59qtxzfUt1yyqWXdlta1W9vWPDOt3tKypq5tbX3H6tq2VVtbV9W1LXP1lwIWAC47RxKWpiQSBJ0JGqg5WaKHqTw8MHYj5XqqVAM/oiXb4SHEqly962tbLt+4/8rbnr5q44Erbt5/JVp6y9PPaulz05VIG/decdueazbvx+Nr69rKPRGrlnS4MnZt2Ia2oL1kGIQegCNJ7d54tRZg6+qOra1tvXRzx2WbWjdsOXLp1iOXbm67ZPOxDbVHLqs7sn7roTVbj6yqa11e11vlDFdoKbuWYTebBkmAvzVcoo/afKOAHUJ4qjF4Ec2iBc/7ss/Fyq+birBaMrBUgs1GOAbBgr6FGk9D/lY3dr7v/oB7xNg1bzwxbeyaM57IPjPNGzvnzqcdc8Zjc4Zvwrg5bPztwVNv9/Ve2dC1DuLoCti0ILQ9YGRxhWm5oWmbR+FL2ZtQEEQTmEgt86TXu4fedvvgv/TP/1cwf1vIuHXQ2Bwxbgk9O22MGb8MGr8IGLdEjf8MGN87furTO2Nv0Nqu2XpsQ117jbvfog+UNEes29M2kJtaJAbS21AWlJmeLvOkHTqaGbF6+la5jn/kyVjjSO6pvLFz2nhi1tg9b+xCY9HkZzX2uWne2CHpsRnjgSmjccx4e3P32ob+Ss+wA1EbsAUdQ4sJgxIHsCBa6+tbP74j9stQtjFtbE0a9XHDGTfqkkZdQs5TRkPKqI0btSlja8r4ycDs1w+d/POH4q9taL2yruMSZ99KZ3+NHoJutjSdKNGhkkfERMI+LkzYpAGlTRdgoY0XE1tFWC0VWOwIVR3cqAcSKpSCFnmld8Abn08Z5gmzcNosnDXNc8+XcP3ZyTDPGTgp4MFj5wo/OZZ+/32967QhmDz6H01hiy8EV0BNW6V6h5Phzzh84Sv09ls7x5OmOWEYp0zOJDtjGmckT1XQ+eKQv4FfeQ/SafkcM8yBOdM/dO5TD3W/7o7eCq3ProEHcfg6UBUwuxYXIAVLAb0FBgzbmmMbtGObe1Mg2DnTmDaMqYLBRhnmtGlMSnFLSaiGfBpjppHMG/+wL1PhDkL9W5smgCfpd0Bx6Qp//Hpf7x2pc+NG/oyZP2Ua0hY0sIBzNAF1QD6T0q4TIAI/jZNmYQLZmuahKfOW7tFPPtRx0x1da7TuUndAIi16QnYYBC+MJnw7CXjpRoOzipv/I8CScAyQgmqVcFd8TDHSqxu6ftw+nshzlUbezOaNXO6Zs54XD1x8RsL/AlPBzOXM+RnQxTD7DOOnHeM3bBuo0Pss3hDn7SOOhcMOvcjejSS8pZW1h38RPJk2TRaUK+S5OsTMF4oz+Z83GVzvVihwziy+mziZM8ihhGE+fmL2mweHr2lsq3EFOVwP741xE1cQSHQybPdnqho7PvNEcMQ0s8whaxZwqAV0aEBOtW4JBx9j+QWQCk02953NvuXBiEOD/EBy4FxCR8LtG15Z17Nl8DTgkitkuQ6BK6pYVt7M52SNFWknE4CRGaeZy1xz0AK34O4pgRr8Z+R/c+/we+/sWFvfUqbDeecAkd2bgccGR5PAkp4wWB76c0sFFqEv6RnX6SJLUl+LLV4CsBj/w/xJ7xwoDl+bwxrwo3/H13tf6gyYlAepjTy5h6YLYiTJF2EpD2Ez/6oToc+cac7zPjybB1YyBdMdn3213lruDcNtZ7e+TkVl0eByQcQH3uI5cmRmHkLMmYo5AlqmWgNdKK+YrdBfCA/+F+tSLJPLk8BYMw9ZQJoxzHDWbB6bvH7r/mrnEIdQYCBUGMVIecThDq/fetg/lpsmlFgkMkEOkj2qLWCTr4ufxZPFIvkVuF4AdgGgyiGzkGF+Zneg2tXLrqxmaiwOj2qZK7a2RgEiaQsBg9rLkio8JtMGkC+zwTnzV6fIEw1CtYTeainpnEFZPX5m5j/7z12x+QCcRYt31KqPcCpVsZ9MOrSkF+bZHP+VCUpOpWdc/+8CayHRDgLakGbWJmXVUjdtH3hidApsZhuLTV34QlTNm8YspFzaq34gq+VcSGxwZSyQwSchkAUDfBs2zFt6JtY2tEFzWKnDpXT2KaSqXIN//sBg91x+mo8wgYKgK04U13hQsJFrTlZR8p4sxZmn6gIeoaJceAqlwz4ensut37IfTr0FYYQegflTbUQMu2HzwYenzSncSz6zicCIZCmZFCvCQ33ieO5XFiq3o4l5Yx4ZxEzzC7vDyxr62VOzjSG2lQOR0VdrbaPFh/hfJTwu5UndF4CFA19EuNBkUE+AKC2H6cCPkDYosLGCuffUzOv0zgonwvCkA9EirXzCKj0FCFMWbOJFS1I1Hkt23hlHQG9DbdLHEmD1Pzk2uQishT/qgAABWOAxGSocQOPRWPwAwgpNjJziOh/kTWTenGnETfOP7+urqO+1P1OYKl1Df/HAYP9cblblQkoCqXhSShO8sAqFWYJAGIk8hRtyiOpAVYp6KwfTgTxwU/6EYdamp9c5exAMws8t8QSljy1ZqQUv27QfwJpkaShDjCAfyeWyWWJFSlTtVp84nvsVypgL7qCXC/OwphCMQ2cLv39fYpk7Kn1R7GtQK+1eo7cKsHjwCXkoT5uPuuckGXkYCGm0AhQ9kQVK4Lo8xZrhGZyj1vDG7s1MvXVb73LXACID9h1CY9Hig6rs0Hmudft1kqo8josArAXOyQf1vglNNS1p6nwqTBt5cX7xmZ+VlbMEFvnFZ/M4jCzACC/hyXnzFVsPw70Fdxcr8ALAAsNhlsAweNMQU5SLCswb5kyBbgdMHld5g+z0VVgicpg356E8SHgzj9ti8/kv7IyUu2Q+pPRuLwLrEQGWFFhsIUqeL8B5Z0EzpvGsNG0UZthYfqoTKDzeWYACR7Bi9hSMrx8ILXN12zwJm3+sRM9YOT0kBkf7NVoXgIViRC6EsGwldTDqOmOiXVyxzqaxsXDkmTl+FugR9JRPyQGwmycIaQtOGcZ96an33NW/vLHXpscsasYAu+nZrfW/GViK4vyARJ02zPvik/92OPmDoyM/ODr+/aMT3z828YOW8R+0jHzvyPBP2k+4g/Od88YwoiTxvkE+gIqPFhABZBE6BU3zw/f2we+Bz75YgRcAFixa4Ez+2LSxZ8p8asbcM2vumTafnjb3z5q7J82WrBmW9W2wegBXlrCGsgSDIOtQCeQEvuihU1d7e+xEsyoxWaEFLi8CawFU1IB4Cuw0D49O13WN3dZ79ra+F0q39p35xcDJWwZObeo/s7H/3D8ezvzRo4Ead6e9OWbREzZ9xOY9YXOny/SEXUsAWGMkohCTJeI/FNQ85LBj0tyHdNY8MMm0+5z55KR5cM7sMeitQxohP6gegQXREa1Mbw2OQ24aig6AfvLEzO80HF3uDhJbYKIM/pKnCxS+KIlkkuMim0K0LJU3v31k7PLGthXuoRV6aIUeWa5Hl3mCy32BFb7QOi3wCmf/OxuO/fPOAGoBDpGMYl9EfyFINHD939pOVcMFuaDZvwpYYDm0/Q/u2f97W3e9RTt6o6/lBvfxN+ntb3AdutFz+E3eo+/UDr+7dvdn7uvaHpsZh5rhdgNZoKpooJDE523PGe+7r3uZO8S+WZabqNADV2za/yh9LDaOTM5ReaCNwOiWltRrag9d5h6Q1H+5NnC5nPPkgnSZ3nept+cSretyrXeDPrDSHbBzCgnoGbX7Mg52OE9YtUw5whRP/NV6hwALzRLDRpvHLyjuE/r+tzhb3uQ8/mYk17EbtaNvcB9+k/PguxsPfqBx33efHDx4tgBtB+JQWmAgIeKwCrlpKDw6AeyVMHedmb3stkPlHpkPws5hWvxFCl+URBDIcbF9LMPM5M1vHBxfVddlc4c5J6cpbeMOEzErOzlj5Vqi2hVf1RC6evPRbzzWmYFVAn+JKrj5CNYgaWSkNzRfUz/Ace6FCvwqYOE/CPq5O/Zf3dhS5R6AOat2R6qcoWptcJl3sNQ1ABld7Ryqqe24svbgvx6PpIhi5oDCoC9hjiWTAkjyuQe7Vjb0cQ2chCnlHgHW1HlgqS2ecoU8APqz4yNra1tKtYhKZRyBiZYtniykci1W3hhZ7k3btWipN16KtrgTVl/aBr4iHtLT7A1nhzignHyFrwOKnFZtAVjwxfOGASq9q6lzhTu0TA9Wufuq9O4K70C5J1jhjixzBmpcQ6vcA5fWHvnakbGuufw5CYnEjEgmefZEwFWA9Rw3zB8cnKhqEB+jKVZC1fVbASykvDlSML91ZHxlfafdF+UKWIQeHs7/5CYTeNCTlCl7I8vc4Te5Dh+bJWsJLHbw0E0FUECa7Ym55bXdFw6RvgCwQPfP3NeyoqFDOq/hNwzbOFWInSPs9vSNcgzfmyj3RS+tO+oZHIPPoQoCAwjqAlymAqzJT4+k1zf2iEPN8VAFrMen6E6pxhGHMKMG7fjPOk/V1HdC9zCJL0w9xET/rPiJ2NaTKtdHHO7hEq5MQSAGvwrmL8Udezi5b9TSBF9H+pb88Vf4WtMCdBYG+CubaBpp03xTcz8UDPQcO9D9+AT0Uc8xUFJ1lMBzqnZ33+jce2/qlKgusd504PlB+grgDp6cfY2vv0yPlHhjdgr80rsblpRIJDkuNrCkO+qbR0ZXNrbZfSHQwsp5SBNwUcHa4tA1iQLlH3uN3vvwSAHxN2NkChd4TL97xDR/0X+qxtlzfnbKCwIL93/2nuOrGnvED0U92XVu4a4TUfa7cGhMZnT5MtVa6Pd9HV2zsBAgPM0MyI9/WTMPS+ELTl3h6pWZn2jp8wKLDMoaBZT4s44TywFldpqTIKojpvh5YfLCeUpyUhcrQDmx+jJgJ2AHTNj0UZvMo2KnnSf2Ks+xYQFWsTj1x8iPmMZbbu8XVMlUBeYDGwqBSZdqqXItWcrZOBz9LPVELq8/vrUzAZ0KIcDTEk0xAgZKcSVeMP9+f2iNsweyx4mmF3ixFyWRSHL8BkxhwfzGkfGahg4rSQC5jINwdk6GEUIj5mpOlHgiy7SB12iHnjzDLXBIPTadwTRwEzPNLz4RrG7o4zychQq8sCn8/N2tqxr7hHn0kEhlX5jY4jwchF2cjAvAVeixq37x5MGpOfjjMDOAiap1rpA7DTUZm73S1U2NJS2t0IPngVVsJFy6PNgDT+g/jg2vbOiQgpCgsaiP+cmThc/F1DzM0d/mkZImqi5LE6DPlRrib6G2nAPo0OO/ox0bU8SQihXLFBy/dXu/FUqOQ36i3jjVkZrPDl/NG7R7gnYVzHpiNZ7gDXr7vbFTaCMbyA5kiX9FQ0N+7giPv87TVQYrrKH0/8X9WKK4F8lgJvPm3x05sVLrl50g4nAmEIY4ON6Ox2Xs0xOphE9Qf/gDnh1RdvCpR2GOAJXclGH0mOZrGw5Ws9PlfAVeAFgwTJ+9p21V48DC8CoHKwAsGxKnMalJf+zjhTN03aZ9u6fnGeihQMU9SnMeDvL2xMwVzk7pmAW50xcCi/VDOwVfiPYRZG3umlhd1w4DxA3KZI4bGK9OpDhO6VRfSTEtYtk2ZoHxgifQNAEiWHyc/sqpkRxup/l2aIkb3O0QEhwoRgUWLM8gjt+2bcCmxznXj/qeBGGL+DVi8QfRUs6s9yfLYFhdQ+WNA1/bMxKZoy/PHazyiIjYU43gCG0JFIz33dFV7iJ5f2uABdKn8+Y3D47W1HbZNOiqpA1Oqxazc/LTmFWfsLszK/XIK7WO9zp3DkrnE7ibg3mhg8UtlqDDf5meK689Llpa3B1JLwAsuCCfuretxtkn/chpmdQGfcBFIpwTxwpDyjk9t9yTuOLWJw9MU2PxaeTB0R3GDfCxmmKTVzZ22NlS5lOpAVgHEBUSWLiXhdKgQBLQ6o2Hwxu2Hi/V40jleoInWqxMvi5+SopW+uDRh2CtrPDD1IiCDgUGbEHVqbV0MStwpmdepfUnlZpZRJUUDWC9fduAXeN4mtQNgBCzyNF6Tmjj3HNeRxsjdsSznszr6lp3jJyFtypDINmcMc/eB8n3jGH+5cO95dqQHRruAtG9KElVGcfFNoWmeapgNPWPf2NH35d2hf5qd/SLT4b+elfwr5+M/PVT8S8+Gf/bJ6M/3BdtjkxFZPNcPMVePXbK0zBBUT8+NnWd83A5DBknUy/Zeb/32OpGOPu0O7AIYgHhuHAKKK/QkYfmyJS7wu9tOtI7m1VFIwN2dBTg2+WgKn7ZNXKZqxOGGy1F0VXu8BUbDwqwCCtoLEg8KgmnEFDbH5/44Z7Bb+9PXpASz/zK9J39iX88EPvm09GPPjR4ld4DLejg6gaAgI6gjAGjjUA/53Ner/ckCCxiGE0Tt5tNhSl8+7Yemx7lpFNOS5SZS37pNeDXMXDH4k9bgVHOe4b3lllZ2/XDzpNpamVmAhpT3UJyC7mzZuE/+s6udvepDBcpfFESESDHRQYWPkD9KZkVcwZAEasBK4Nz3HlWZpvMFgAOAwYFlKO6A8fMPEIteDmPjc2+767ula5uB1ekpYQBxQo8B1i0nQpYMIWfv+fo+vpOLkYAq+jyQ9Uhoc6jEsnTPJXr4Uvq2/TBsdOF4sA1SI4TYCVfYOT15cd71zq7LTq3roDdrD4PLPpjxJ8hPWAG/UJUY7JAhJ1PYmieN6H5wdn8LcFTV2vt1QjyufcBPHpx6otLHoCG+Kv11hQFBvVCpVRaANb2LptHdlek0lKtg8mG3R+nI0/9F7M2RUs8YWsTBDJRpoXecVdgcD6PLBhcIksmwGv+jJm/fdx8hbOzjDMcz1P4oiSCQI6L77yTCwbpD82LtoDx9EzYOHUPvtN4wqESZJGtuANKe8+puffcObTCNeDwBGjFuMWN0vBIaQDro/cPDiwASw5kSlQCE5++++h6Zx/nLsP+4pNCDNIrw5GxexPVDb3XbDn0k6PhVA6P5FEl2kApnvDMmwHT/NB9ncsbBqzCNmgFhJDKFE6xPNQ5z342KZhzORZrgUOdLX5f/ConHO+DsJmc1PD1PeHVDXDDUSsoUSCeyACIueKIYXIbtC+pw8TWqRwgOW/bztEYUcYiMEx4HF/xybiEPOLiIphIajKrHruysR1ymM2T0uy7Q6JZgMYyDubN19cfqNagsYRKFzL610usrhwXG1ioPU8ALLpNvEAA8SIuS+IH28nbwORZjkHkzZG5/B/+4t4rNh0udwctniCcYvHJIMqcgockwBp4DrDIaVixr9319LW/3HV5bdtlmw5ftbX90ltbNmxtuYRTe49sqD921eYDf3Lf0LZMIQUdg+KQhzhXc1B6zIaq6KHM7Oub+yrcUc6TJrBS1dpizzvMSFEOaDwBE2nJQjUWThavPOurPImyQKunzhqXbu2U5akw0ApYaCPXSlBjeTrQlgueU2fsNlPOu7hEBBbIwn4yoJOJcUnRbZD+DrgEdl9q7ZZj/bNomWqjyK/ER9CgCI/eWvdUjTssOu9/K7BYbxxCbZAfxoUqiB9Z6izqK96j1AOlR8CWJY84ogonAFfg9ITmCj84EH6tv63aP2TzMWaBKXwxYFFj4dnItNE7a7ZMmT3zZses2Tlnts+Y7fNm65zZX6DEwzeHPUJ0BMqSz1lOsUFW+AojN1IwvrkvWOHqhudrkW0RwfjK80M6RWCpgUU2oFDIqfFNSepE1ee5X6F2shy25vbBfXnz8i0dHCLkUtIUrSEiR1KYfacvBizGtuAFIMUNLGQvApW46Jf4gHHkfHb5Kb164/GeWZCc1oNcQOVhS2Tj9ZBp3lS7a5lziFPQ/hcDS+igPkhRmjpOI6AnwzEQsA/tUZQWQgmx+QWcys0bnOYAokOSQMGdE3N/uz9xae2RMm+EXioLZVoEFv1uHshJcY5/kAn8HuSAX5EYCIkjNYvMlX6kqiFxZSAtZ2bZccitpE2Ogdw/Nvsaf59NOt6E0IvA2ifAYnHyPBsobSS7hFeEl1RGRIbFQJaKn5JQIm9FNQBud3BqTW2PLPjm+kE47wv++0iJJ7UEYJH+cKfYqeFJ2/URq1rgSR4x1lGLjthvpw+vr+3oBbBk9kORMZIlgDVgmm+pf7LaNSjDDP97gSWHogepb0ATnDUKZzhlm2myOHebYzVgEueQyMwWtFigx447nCMf+AMwjdGc+Z+9ozW17XZN9kdA6X46788LLDkDAwGW3HRuDlllqQKzUhEAGGE2ZwSzK4MFQG3iAnwleIJ53IzqDZrmOz09VS5E/kkO29Fx4acA62kAi30TKAUHa8hP8EZ55ZwSUzx5xpXF60hoLKKZcdPcO2v+blPHMleIvJRBCKJkwbotEVgSD8KRwrkCFlTOsCxkZbeZdCkDKBlga8PWtgGlsdBeyVTljMofnDff4Nxf5QoIKP+3AqtIBfmTzxWAqv4Z86lJ85EZ86Fp87FZ8/GZZ6Sd0+bhAp1l1ALmKScMy0HFiczn8pyU0jVv/NljqZrGARgLVYEXABaQkpWhRmg+MbjAE/lf4PzyrFKHPOCyE3HmLH4We4hw9SB45n56VV3AoY9atHSpf9gO5jGqfwawOB9FmXL2TVA2AJSwSdFfTADohV8XU59pdprmHWP53707tNI9VFrER0QoqQgr3PUknwdY0sZnmUKZW0x3CnqrCDWijc6WBDopqLRSd/DN2waH5ulmsO7IRnov8BcE3D5ceIXreIU7wtJ/K4CFz5M54ydPBm74xaNXbNx7de2hq7YcumbjQaSrN+1HunLTgSs342TXqzc+8sn7u3aMzY/DJFGY5B/sE+fCF8ZM0zU4ck1DO/dBlQq8oMbiHyh90fhE1EKVYJGysEHQTLwCCvMdQ5z9B0DHcgVP6NQNzgMr3T1liP+1YZtvtMTFAajnAguPI8G84hPsgerVjwy9/ZZHXrdpj6S9CyfPTq/dvPsVW3ZeW/fUpVsPQkOwA0VPWdn9wTX1VFQkLNDASSwvDCyZPA1SgAtwOsVP50Yp7GERR42d8vyk6oqtbOj+28MTsTz93EWiqIS2/1f/uTWNHTYNVvW3BFhowEje/OcDIxtq2yr0qCznleXRWgipkkt4Q2WeiMMfLvMMVGl9r3MedfZPDFMNzEPpAAdc7SNS1TeV/9C9g+V6lC/e8CUqnQDW4MBc/lcBC2EX1RVHABm3AWeqY4F2QN1Bj4emEjkcHDv3hSf617laqvQhuxZ1cIUIV0qCyhy8I//UWOEzgIWEA6WcNs3NLcnLth5V7armcudQpZvnz0rsEfWGHb6hUu8QN/yghiD7abNIUvraQmGufl4KsMSRQkwj+zI00fw59KSdG7RwJozDH7F6og5P+rr6lvtGziI3aGt4AsCTGAYuejlhmp99dGCZe0jqIP0UFy8Va33xTSHXzZnfPDxR0wDHcIwSyZXd7LITaiqZUwMafCdPtTPwTm9P5+R8jo/CVsEewlhRK8BOfWlXuEwLW1Col8D62AODfc8HLIAFvB8p0LYmTXbEg6D4PEmairTydkBsXsZhBViZ029rOOhwRyjinBqVkD0IUja+3EX5PakLgUVYMhdmBMgi55vbRlZydgPvFESCREWr/cyEn8bhI0uHAu4R76pJFveRONJxoHoNnh9YbOaFwFLbX9F6Qm81cWUeZ0bosjEddzwM273RZQ3hL+8MB2ZzqDkajApDwoQ5WYCsb9p87519pSAsRyovprpCKtb6IjnvinP8gzYkCubfHZ2obgwIsNBaPCIjKnQC8CxyAy0yDgQvvoxNT6/f2nX0zByn+Ek2OQ7vMKvTBfMbB9LlCljQWDSFzwMs/AH59H3t33mo/Ws7Q3/zRORrjw/+/Y6+v3m0ffcUIwYoGAZ0dKbnEQrCHqKA8bxxc8fwyoYhB7x1b5h1oxoYsfC9VOAfVdevABY1Ihys/2obW9HQKZRZwNPzAgvZesbt2liZJoDAFfjsajNPTqgaYaeDeHVL6McqaizpglFuFjIEX0asHGAAzlCBSLUncIOr74HY9CTDckatWXiGFDH8nYcb0NQ/9lqty6apELjoaVyspGqN42ICCwckI8X5WBMrGvtlQ8SYTU1fgZhyfTciLwhrotQ/YnWm7LL95IqtrcfOIEYEJkVTMTvOST9tFr57fKySa6M5HaXSFfiL+wf6n+Nj4T+U0xdv3/+a2mNrtnatdQ6uqeu5pLEbPsTvNR2KSrxGU2AgMuPSK1UI5DhaMP76sb6VtW0ObtLKGVElnmEbJJizKthlX6GHVXfDeWDhP6fNcBLwf7ZPCLCASMWeC06ekeix2fVMqQbNhPANpgeeDRoVBT1tHq71c3CTGdjipQALFZO9jbYlSE+qPeQv8ykgw3ra5o2s3Xr4h0/0j+YBJVKTh0TN0tFixgvm9w5G1tV1ljalrNsUQ5/J6F8vqVrjuOg+ViEDUwhgcTZV0uaBZg5xL6iiy8nxYEQx3LVC58ZAFVrodzxHuycXgMW4C9nAzZo7a+a/e2ysyhulbfInK1xDf3Hf8wML5u+T97Subui1ezJWN/AKjYjIKLmyoe3buwcTisCc5M7xPk7UlZ4HwKVzzvzQXd2XeIZKGyPgMeVej8kcBAKr/FcDixP92k+uqAewaEaFRAAWiKMSvi4yjG4ASEHgQruACLITJJJYsREHd/KV25YMLAK0GRY8wlmT9C6SNs6niC13Db5Ka/+H3UHcL903MAMchBJ3gEQAsw6cnX/ztv5lWtCC3C729FEkVWscSwSWCAo18CKwkjdt7wOwEB8VqSB/0IbhvPntQ2OQiQo9VOEOVrmDle54hTtT4R6u0JLiyAclhSucQ6/zdzhDJ0Y4BM+eAjqYFDAqlknD/Nb+dJUnynkv3ni5c+gvHhh6rinEf7Tm0/e1rHT2gMTcygceEmxEU8rhiV3tDjb0Tp7Iqz53+PRQVUhceA0gnzONPafy77+9q7phgF3htN1oqcxGJ7BCly90kBaBxQ9oU9FYbSfWbW0t1yJIFVp04eT8V3zyhPvkhEo94VIPznE9qgxfUfdw21WIHHQ52whgAbIoQ8pSB5uJi+9u6q50hZB/pRspXKYHSyEPnsEKbajaGVzWMHS9t/9v9gQfTZydkHHJWVpAqTcABeJKF0nKMP/xULjK2cv9bRCcqmWrz+b1r5VUpXEsDVgktJrdC33DfV2hct66vXv32Fl4LtQFYmLQimzBHM8Z/29X7xv+8/5rbt115cY9V9+2/9pbDr7i5kPX3XzwupufvvbWp5Bes3HPu11Hv743/ujoudFcYYqvpAanYbDAbgnmpEfgy08EoNJsQLM3We4Of+TB0AKwUJRiAAUxbZqfufsYzJ/NFYPTxkmkSH5OJinXkq939z56BoYVcGXHKeoovfGAJJRXDoKx79TsqzROfIMG5TQSej+0YpXe0PqNTz86y05O3g8GybQGGBkEFrXHkjfetvP6rftVeuXCyXO/vnLzvuvrDly7Ze/1tQcv23RkWd1AGTeJGOEmizLjlMBqpua73tOJtiyAGOoG9ouR7inT+KP6nddvOfSqLYeu37z/us1PX7t1/zW1+1/deOD3t7V/5uHAzd3ndo5ORrIcBxQRJVkQAAJQ7CSWUbMJ0/QNG1fUH7F7Y2wmWwpMP4fXv16SivNYsilkzxvgBa1ONQ5gve32nqfGzhFYRaKTHCADWBWfy7ZPzhyYmt07Nff01NzBqbmjk3PHJ+eOTM0dkq846Zqej2cLk9JXyX4AARaHYQrzICey7Z8yPnT/UKk7xNKpP2Ifvi+w0N1AyguwWDSY8dl7jl9W31WmJWwwN9zccayEMyOG4bsscwZudB4Zkn5XxJ70t0B1cg+OPyLQLMLvbZmzG2q7ylxJO6JCzhGA8Y1VeIY2bD344DkBltQQbDaMmbyRnUaMks0fm5rbPzV34MUSmrx/eh6t3jc1/+TU/M8Sc5fWdpa6uWGT3R8t0SOWbRLf+dPXu6mxhJg85C9kgMW1T8/un5o/PDXP3JjmkeeB6fn22WxwPj9W4OqJbB5OJIHIqkp15+Zm8lxUwI2ADubM17oOVbgHbdyzmXu+yTAD7M+FXP51E5kjxxKBBQlGDWDRYc5RJ8S3aZjC3aPn4H+gKRBkkIO0lwFm8P6Mwc4eJCgepZlxETfjK8Qd7cTFOY4jctYoH4YqwSc7nbJgOOJ5z8DINfXt9D9AgqbRck/0o/f2hcTHYjnkNcsCLuG8f/a+1tX1XdABJWCSbA5o9URsTcBH3K5HV9R1va+ptT9ngPqMI/EBhADGtGuzU6YxYpjfP5JaiYBDFqFzf2xfrMzTt2HrvkdmzBkWJX4ZeQ51gCoWkBVECA150YQmI6FFiiDjprE9cXqDu69Mj1h0ri6E081t9LX0GzzdGbSrIEMEqCjal2d90WQ8SLrBQxDRVUkRFgn0h4iAGngMn+CIogy+A2pzRv74fP7tvmMV9S0OxLz6eKl2otStFjKpqTjPYvd/P5EzciwZWMWJPiSBhauO4LwP7B6dQts4sZdkoArIyzo4npMySiODjSAQ9BFZgp94AY0v5PKGGhAmkzkeDUvIIb088uzN5j++M7yicdBGR4RrEMrcAx97oCcwxzWjpB/piOyJDmisT95zbFVjL2nUlAKYEDTYPEGbL2TxRy3+VKmeXFnf/bWnU7EceUD1g+dYE2POmM/yfdiFPSeyCEcq3UM2X8amwZFPl+vBDZuPPDLJhe0sR1l8Ghayj71i0hw2tlijX5HkHuE6/uUKxlzQMD+9N1rt6rPoMZt/xO4dtXtGbFryte7WEd4rKkcexGMcRGLHblYIJU64IEawLuOehLv0goB2IAqJj4O5QFoBR9j6P7m7d2VjX2kTpwpawT7nWJk+ZuNiof9hjSV+AH0dWBm4L6MQ6LfcPvDE6IyYQpCaoADR0WqIDlrKM0UCrmoBN+fE7uCSEEWAyJsL0B30JKgFjCwUGIQ7bJpfe3JwZWNXqQbFAw0EYKUqtK6PPNTdq4BF7qoSKJZozV/e3bqKc97pilLlIEpC+OmJcDole2jHHL7hK91d9YEJ2BqIQbYABhPFDBSRSSGL0PIv7+9aqQ1wyzUvLWm5J3nJprZHpjheTr5xRIc6Emf8y0FIsl5aIzhYSBd+xYHcIUvUIqL2UC7q8IMjkbVaN0d1/Bmr2CarFnu13pqkh8RGCXGYhWx9RXnDdVwsFslaF0mwmESM1a+cOAplCV3uDp99652DKxoDiCc4QR4eJP2ZUZtvnP67dAVfxCQt5rFkH0u2yHLoafaXNA9b/dFrPF3exGkIhMlZAkAPWoYvEG3lMOIUDWRvOjvmzOy8zCvAZWk5fyKJRLzkDzg9j9y6TPOD9/WvcPfb9ChKlBBv2OJPVHv6fm97a9vCdHXkIy4qNVbIND9yf++yhl74+NwO2ZOxaxmLlrJwrRWIOFyiDTv8o5XuwA3eth3j51AKZZ9r5ZnPHHcL4S43n3ygc7m7X2bpZEo8GYcnVb25Y1PUnBLgz7M4esFgsjBVCZAcbPjCJ47FryqxqwNEwEOUPAAHXt0/PT20sqHNso39L6pDC97F5VuPJEQE8RA7c/FHFYnKUlXxB3UNGYlKgjqDup2nChbhRrFoDfQ/TCco+ZnHB6719VVxG1yOJ5Zo3OaUK4fpYICPENrnMPrXS9JyHksFFnv5ZCNebn+zjZP5q+o7/rF3IiARPCVfMVoG40gHwRYaCjUFXwoeiXhUxBn5gSQ0ArmhgaD2oKgQw9+fnn23p325FrYAwf4R2St7GMniiZfrQ1fWH35ieh4kW6Av5DKH8vaeNm/aPlThDlibUsBiqTZs10Ys/nHoVwTzMKawNRYt6fAlKpy9f9Dc2jWXgzQzE9l8RlUAbPijB/sq3EMyyhFjVrjfNfDeO9qhzODZ4Da0hazDfzwmTVhSAoLFKhEpQETWDBbMTz0RWu7us/jC7GggeTN238jarW1N4SngHo0CNckfATEOpYl4zp9g8SAM+IRSy4rypOsJrwvPjkvHnrs//S733pqGThvYx6VKVOTs/uXSVuFpEzAdlR2U/kd9rOI0oOYYq8KXmI/YPfEVjS1a7ERorjClmkiiwWVB4jp0kBKcYBIAIUE/E4BIee6FCG4N54y+6ezu09PN45MfeSx1aW3rClegTI9a+Y4CeJdjJVq6jNtmpG2+eLkW+MDOsb4ZPItMYJzmzplzmXzh+4dQkwF2d/nZFWlHeKFzjFIGPSCawOUIOxK5SXp4RUPX5/eMdUwj1GIms2bunJkfKRg/7x5f5xtEo2RAM2z1IEWBrdWunh+0jwbmEY0aM2ZONmBC09DAbNbIS9fFCyfQBDcjSuAwOdzHeNa4pW+0xt1n5RKuqIWbgrLmNm9qmTP49js6npqcH6fDLsPypBuEZ46ZFPd+ojeF3JSZkBNuZpTKFton5x45Nf1vgam33TG4uq6tWhtweCIcnGZEnyYFJPySkW8Ev4mSbeGS5uj/LLAE1/Cx6LLQMPNFOnydTvSS2iOf3JH49+MjP28b+Wlr6metaaSfLiSc/7wl/Z8t6f9aSDj/OX5qSf1Ha/pHxzNf3Zv4wAMDr/W2rqo7XuEcsumgr+xmC0AwZoHyQLiAKym1QLnSOfjhR1LOwJl9Z839Z827U3Pf2h+93NVl83ArczwCwslLfoRwfLcH9IF4aRwMBmhiDj2+vKH7jx7o29w39tTJwv4p8+GJ3L8cSbyqqd/uiSAIh0tr547zUasWhyPi0FNrXV2f3Bn7f8cy/9GS/n+t6X9vk3Ydf0ZLXyD9rD397+3p/9eW+Unb8P9ryXx2V/oyZwf3ducgREwtWYNUcANfPVapD73lrqHvHk5u6p9oGDjhHDjVMHiybvBE/dA4TuoHT9cPnmocPNkwdLp+6PTWvhO3dIz8vCX142PJLz0V+93tPVc3tq+o761wx+APED1oOy07LAy4luSeEeyY5Yx+agoOh19MVCEVYfVSfCwuNuJ2A9ynmu8uRy3hAzq8yTItWu5MVGixMi1Q7g6Xu2XTFaZwuRaqcIeqXKHqhVTpDuFiqTuEYLvKHcW5wxu0e8N2vjUYYBLZAiEQrVBBynitJ2oFdUCpphGLL+1wRTd4wzfdGXj33eFXewPLXEEblzEVN4ZAVa1qQb1SsbyigMX5FA4fiMsdTR3a0KWeARjQ372z/023D65CMCh7J8sbG1M2f9ruS9u9Ixb9hNUzAbhXaonqxli5k7MtUPMKV7Sikd3o/PriKVTm4xsMyvR4hTtS5oyWcjQaid2wqJsVdlD5GDIqage83MG1nuClCEv1yHpPZK0vtN47eIk3sM4TXeeLrPMH13iQQqs94RotVM2xDdQqVqonkLMo7Iy86YizJ2SldVJm18BPgPJG+EVUUYGx3xtfUZNn8vrXSEVYLR1Y8F3IMNmUG3jnaJcnYYMnpKe44Yf/pFhumjAbHBqZGENpgBZBKlLwfKK99/E1ihIW4R4Zq+eQWYo90UCVHuX7E9klTTNBlMAEQwN5wo6mcZs7We6JOPRAqS9c0Zy06GGuDMY9yJzEktEn1gcPIjeZDoCvXtA3yQWf3CA5Xu6NVrsDVdqg3dnncEetUIpNI9SU3N5dBEnjqIutCYYjbnHB/0052F1OVWr1j5boY8wH/p/yAhc+LzxR55w/SKmAZA5DFMu941Y3aEgGM/k5aZ0Wqhk4gFsdhTkGyiu9mVJ20NMlABrobnro5lq5gwPXTnLjBl6BnotDx8uQ5QJ5+b4TtFpCH7lCNYxIiG/4Rim4SL1F/DHolmpcpFSE1Utx3oEGNbzFqhAZiFoZc6VIZe84vMKSJlp0kQOoX0EMkMFEtS/4kNzwE0f441a+FQJQEEXlzygWUs3AQPgTDiBYl36pbQjuJJOmqH170uICIlENuAgoBbWK2bkPAkVQ8lcm4HzNwQ8O/isSexP2Jvpt9qZhcIjFNafhrdu562uyRAc/mPCUpUne/cToifPyuAOFny8NZB8sX2uo1sMI4wW4wkV1jpMLv2ZKXJmypnEumkAp/lGbliqjfAqwaPHVyDTkCo1FnBF3+NCihMUFSKk3NOFO3MOxZxs3EQEE0wjMZU0OVCyjddYN+fPdFrLnCgdt2GRqJlFOJAIBytEIIQvzdEC3qZk8Fy8VYfUSTCHRgEooniWlIyBpgZoBCXTIzTjnV/HVGuCuOGQiKGpmH+jL9lBW0B7kgECXyszuTZbqGYe8DJdSS1Wh4gNYQDxI+Ya8cv6dF/Y3Y9UgrzBnUIq8ga/TJdBBPimC9g6Jiz8d3ojdw40bVCTL+1EfBW7O44OiHZG3quCpdMk2sA12kMaIteUse/AgxT5xqhlgjov+qFRoWThnC5yzMnhcbOni53O+wsz5T4BENl/QQp8vSS+CG4HKPRQ2gg/WkG+58qNWKIgONQIXsWW4B4iUUSb4Ydx2IMadcPmVOyKpZTkLhCU78KyNQ5CCWgGW1IT0F6BLhrzCCEzmXFxMbBVh9VKAhUSTzLCLrxCCdkVLhi1+NAyyxY5jMSgxWBmVSjw4j/GtQ0g68WfRoYRwM9pGfcbJHhoQM2LXh8FFUo1xHH6VMJhUADnIWqjxMre4CHSVJEQFcVmBMSFZkUaIJ2y+aI2r55KtRy+vPbxh65E1dZ1VWggKgEJMglJLib0W1Ut9gE8YYtGgEBXYGpowqBxwCI8AB8lKZ6jaOVjuDpToQAYcYbINGkK6rdkWKDm+HVkpRWpW+aRc4TZkxdxQMSvgrgWXOXuRmwORL3LgbcDHMFwiRLKl1NmQE/raJW6Sju9S8EZATPbq6RGbFgeFSzyhEsDUG4IIUa16Odwu+ABlZOoE58NIHeBRFAUAbaQcUjFzky3UXBFNwfGipSKsXrrGgvOehBMq/num1Dda4Q7WNHavd3Vd7xt4jbfvVd7eV/r6rvP3X+vvvwapqe86X/crvZ2v9PRc5+m/zjOIz1d4eze4OtY1tKzZcnRVbccKZ6DSBS8YtEvAk0Aptu0ZDs1eUDqAVaqBSTJRjswgRISmnDlp4R55I3ZXbJkWXO9q/fyBjJ45d9/4ue1j5/619/QN3t6q+l4HY3vBAWEBxxyoRaMorIIhKEilhployhEY+oLVzu6rnF1/sePEF/ae+dju8Vdv661qbEcMT3MJZuMpgpKGDyqNMRcyVP4iIz4u/aP4QXH64f4PrWns/MNdE19tmf703lOv9fYvd/byFS8EesYGAYNguOPl/nS1a3Bdfed13p7r/V2vaOq8ztf3Ks/ga/S+13h6SFtf/3X+nldu635lc+d1escVjT3r6/tqartq6jrBiGpnP+IhuCi08k3AOnQzUUV3AnWj0kLdZMYsDSuwRQpcxFSE1RKBRYHzRulKC/xFnYLB6TKt/7ra3c50tm8+H8wWhrKFQDY/lM0PZAt92UJvtjAgX0PZfDiLG/KBbGGQv+aH5vP98/l907mftI+8Qz+0auPRKlcAQmynoYFnk7FxXx4l96wAOzjY4yBdU6yPfEr0J5UB7ZLLPJFrao82p3ORvDEqr5phV2HB7MjmP+A7tqyxW+CIO0FicbolE0lAFYGlcsa5ncXFa+raP/94oHc+n8wZqbwZyxto0S3BU5fXd5Q7EcnCcQEsoADGxGKy05++F80l6pmw+qLUwbDyTaO2hr5Xe9r8yTMDeU7dTuSNzmzhA3d2rtT6S0FVLcKt/X2Zcl96RX3XXz4cePrMPKiEBHKBaOFsISJk7GciVZFAalwJCiX3zuQ39Z/75L1dN2zafenmo5Vcj0nHA+EFKemJimsv1mCRCOI2LFDgoqUirJYOLHkBs/iGqBwTVHf41ds7d07OcdIjB0fyHJmRrmIkNQDNzmJ1jQMg7OqWnmIO3+ZlhfuYaQ6Z5p3nzD95cOCVescy54CDLyUcB2j4vklQQbAlXgjoQmUg6oFWWHxnuF98rWOpP7x+0xFXkttrcSzP4AgRexcN87TBNYxv9LWWuQfEEEDtLdKUYEJizKvAygyTDk9yhXPgC/smhvLGHBrFwR+2bd7MDZvmz1uTr3B2lGsB+pTIEJKA8IV5wgGnEqVmpcaCsQNe0yWe9KVa3229wyOczJXDAYpMm0afab7N21qtDXLzX4YImaqG/g8/1N8v0xZkZFBKZQLpcoYMMRc7/GXYoEhYgwMboGRM1jDqscKf3hN4hbN7lStQpsEDSdqbU1ZdgioyDsACJRkNyElRdC9WUqjCsWRTCE5INKcgD9Ze0thzS+BEkit9Qak5ozBXUCPsHIxfSASTooQkwRzoUcQdd+YwZo38WbOQlhcovO+urhrnUBl7RKG3gaoisOgPwRBzFAL2BcCCPmNQBs7ZvRH4xdWNbf90KJOUBdYgdEFNsmBhLGfCNO8/bVxWdxjeoRhTNkf8fQErXxspbo0477J0PfF6b+cTJ6fxYI4yM59nBzqyLswbXPP44+PJyxraHJ6wvF8Jrgy8T4QCoA/4R28J7qAQDZVPwL98x7beGJc0IgM1Ssq1tcj8gfHsmq1tDFAQq/pS62qP7zvD0S3pYc9y5RLbIPiRJ9WZuigkJeBMYy5rZGeK72fgTNGJgvlE+ty39kWu0XoquEQ2JB3aqKFCEiInSBdquOjaL3L5100KVTiWDizwEpwA5FG5YauWvtE/8HDmHKggKwH5EgSOaVExUYYoWhzOIi1IzyIpFNB4JmxHovKCTpiXNVV7Tk6/19da4xwUdSXudlGk2H1MZF8ALEEGO69LvYOv0MCSuRkpgFnikKKkTlz6nDaMv9oZLneHrBzYQTwhkQGlRbCleigQTHHdeqrSHfjo45HW6dxJ5kEY5KFppMpQhFC0gbz5zaf5rkauSaS/j/oAWzFURny1jE0H7uH/IU/4jvEPPRA4CW1NbBQrxlqJtl696Qi1Lxy15tT1vg4ImAwZQUZZ9yLVCJ8cxJBVYMJPyIF0FTXGUaM8p4fgBii1PIThrOyadGfqzEcfj67Z2g4XFg6GxD2gJxoraoLzoP7ngbWQGEmN2LXk720f3DM2DaUNO0HlLvIDccI5jSBavfAFp/gr6kvoRILgBD/jksBAjR/KK/l2npm/tu5YKV92quK4hWaLo40kwGKMDe2Cr3CfK909XzkyHueMBVUWaF+UdVUTfIcmuy95dmV9T6k3JLvBQjnRCyHvkS3NBIqA5crgp2rXwOeeCHfNcOJyjlUWXsKwSoa4AHHqzebf7mtZ5Q44tATfpc1nY1Y19keQjbIXivKQKNGiH340corNN6CFeIj2AUEiprl263Eadz9ikeCNd3SPCxVl8oJIJBI/ON6MhOqo0Vf8poCFEzVizapBJ5IVOOfA4ow4mq2z+W8cSK2t6yxFTAqJgrNF0kFDK4PwPwwsIF06cijldFAcWvRdzT1Pj05yPpZgRMhA6KBlc0IAskMWtoECOIVgCVEobWqbBUgw8SXOQo7bkHJgFR7bP+w/wfVJnoB06jyjJvzKXlmEdUm4JuzA3Da2tu64PzYBhSesz2bN+RwKIsggwmKgBfHHJ/PvvjdSpfXbENbpsl8jAyWAQHoOkT88SOkdKNMin98ZGZrJia+jngZT2TSc4QSwBc/2np25ru4oNwEAevQQOyykt0kwSv9P4uiURY/+ySMhNSlDDmTDYXRUC17Rmk2tCOIc3qBDG7ppe/cJ3kStI2qL+KNSInn5AymnTngXakG441e5wgarwWl5gk4mSkITYtDWj3WvaWwr0wPsKwbREAwi0bW4mKhCUi3EsURgsfeZlKKUU4vaPeG3b+/aMzqJeqMdxaaybXyDF7wHlJAR3xwJTit8XnwFaJDw6yQ8sxxEUCSOsCqyDWI3ZRptpnn9lsNVepBvGwDjF+sgXEdIb/XDtYpb4Jl6AfHYx3bEe6fznMYk21DJfJIczAFUaYEbHIFJVI2oxo+Oxte5uvA4e5jEjCIHGwdA0S7pKUBBAJY7/vkd8cAM9+Ii69hCZKKMvJzLm5OQ4W1DJy9199rZsRSzNAOm4BPttWgCrllg15oW/bOHA5y4VjzQWOAe1aK7vWZTm9WTcngjpe7g27f1AK9CRnyKXaMbyqnJuA5KgnqKkqAhMgRYoTtBTOQoZBS/DCckq0IgzQkoEzTNv9rRs9rZCbtc5uNLN0VhkwgL5L04SbUQx9JNIYRPOSWJkqa41Rt5CxdTyPIvUkEEB9DIFc4WjDsH0//4ZPvX9/R+46neb+0e+PvdwW/uDnwDJ0/1fntP3w/3DW0PnkoW+OpbmTRHfIFhELU8txYywqb5yceiVc4w51VKzxYqwB4BOLkMuODTROy+CMI3mzu23jN4S+foDDJBXjnuWES2G3l6NJx0CNXIecgoAMXtHp1+07ZemweBJFAVsfjD8Ifs2hj3A1IKTCxjhSv6uR2pgZk8gFVsHfWGaA8aNLCN1+GMD8wZX9kVWuvq5jQ6UInDLwgp4jYuSeUAl3Tthj/80CBwIHhBRYEY5MOc4jCFm1os+jCx5Y69bVs/AKRoKWXgJkIE6Nl0uO9fDoX+5VD4n5EOh//1cORfD4T+/VC4rmv4geiZwCynw8PcI2OaW1UOCoHrK/NX8dNQ3vzYU5kq52AZ33A+Ap1N3a9k6eKlIqyWDiylLcQeQ9snEDe9Y1sfNBaAxYlYIBbtA/9O5I3vPx2/tvbp1c62mrrW1Y09K+sHVjUOrm7sW9fQiXRpY8/1+sCHmjv6c+a0aBh1kChAhMHI+T/7zlU19FFps3SWS1tMYI1QgXO/P6RklRZ+i/f40VmoK8AHmFTWChlBeKU+eUIWlKXkGuZYwfzMI4PLXQPcY80fIbbE0bYDwcrminGscoU/vyMBYMHQ096QvaiXqFRmL8ggNqhLeibn3qUfrWzoL+WiF1SV2zSIN0Pnwe5JVjhDH31w8CxrBULhCXBZ6ih6ff3G4zZ92KGny53xdzb1jwukqNOY0Bzo4JkRs/Au9751jd1rG7vXuQbWOAfW1veta+xd39h1pd71Wn/fu+8Y/Pu9qcNTfJ1TjlGCoBhNpyQQpnDsgc4DM8YNzuPLnIlSDXo0Luvq/qc1FuzgQmJcZtdS72we2Ds6CTUgczBBL/CVFAPzvnV4dFltq9UXc2xLc1dt+tojFg6Ewe+GzzFs9Z1Y2RD4pLaX8bzIKChAAuQIBGh4d2yuuq6jOCuLXp04m0Q2zhkqyiSIdFVt91ce7oZpyBbdW3oVOdnSEfoPwSCyVh1ayB4HgHLXROHyusOVvhCsFcdk4MlypFIG0WgXhoHdCnfo8ztigzN5tAp8URGZIIz8Iu/YVFG3Rv6cUdgzn7tu6wHuYyY6lcDyyBYgHAdMlLuCH3twEBK4ACyYJgQa/I6ar994zKojFCWw3tEMYEFNccY66s9OByObN2aHTeO12nFA3+YbtWjDFn3U6h23NI2BCBQwHwLP5OrG/hu27tmeAgrNKQqStFkmr4IOyBBMgsTqyTOrtvZVggvuKF/fz1GpZzD610xCZh5Ldd7FaeC8C4nS2fHz1u2Du0enaApJ6KIUgg+JnPn3R0+scAfgXlg9JLENykBZGQGEtQm8TFbpgTc5jxw8ZczB/lHvg1ewXVyiALHzpuZq6rrJ+CKwACmAADZxhFdQGfbZptfVtu85o17VB9rRbSdJDeOcYf5t/UMBbl8rc+npcKAMvgErZJofaD5ayZcxcTqKgBUJ3kbM5o3Q1HrHHXrks0/EAjNkMBGL3IVP+AC2RGUpkLHSOAc+PIk8VwvqdNGsnNMC3KPaoFXSpoX+7OFB2DjBOXMQVOJPHg+u2XJY3DKIX+yt2/tO8Ad2eKFo3C+1pmJ7o6eV27J70g5EThADeAgogjP1wJe4XV6rVuOKrLn1yDf2jYTn86rnhVqL288BZlmhrdlyLvuuu4fK3EMcOxEf4+ImYkqOpTrvwmDp+5F+RYjjW7b3P1V8JzTZSp2LlhS4P9bfHxpfVT8oOynESmHFOOkFMRdMGJxlCfT8qXI98NrGlh3DWQRIoKCQmyyD3oN/+h9dp6sb+y1oObtblJuFx0GLYTrdnMgbXd7Y+9FHoxBQUficZk+bJTOeH42dfsPNO/+r9/Qkf4FBQQRK2UUtoQ4fHJ65pO54GSc+CHGJeGpEji5Q5YyVuWOffSKKqBCcoF6iryO1hCbkwdoSc9Je/Js1jaRp/vBQel1dN9Q5u0LYkSEJakYL/9kjABYV5yJcaOoKROTazQAWG2jR42+5vW+i+Bv/IHuWJJvzvl5vtXFMmmN/Nm6JKzQhcRhXOWhGMhY9U6kn19V2fm1vMpBlm5VRFTsO2pICINcPW2KrXT1W1JAv0CM3L2JCldWxZOedkAIbwF0gLPmcTUGUcSAVAKxvH5pYU9dfSvcFYR3cZAGHPyWA4FhviSe5zB14h+tI16xoFNH8ZJ6s+o3IqhtYkKKuYkgMBcB+ATJA49vqgMvrNu3deUaWRQA0eSp9xFqQTfD4U/e1rGvsfFdzT5pxFYgqEahAEIWkTfOP7g8sdw1xxANyT2BJzuJwABaVzujndkYHJCqEHiUe0Dp5HhkgBwAUGSpg4QOAPlvIBWazf/noYLUrZAetGHNAnBDAjti16IcfHjyt/PCFpxRiUJNLNh616vBfh60aNFavvKRJMpUb5S/RcIOnnXNG6IpwUniRGjxh4stauWyEYwYVenydNtAYOEnWMICFSpUspQUnTfPh4ZkbmgYITVbyOYz+9ZLUl8fSgSU97+QxdO/z7zaDE7Qjmje/CVPoHEScZQHDqKjAPOkmgOehxRwyR2rF1tZvPdSJdionBonWzJw/axY6TfOVmw9U6VEZE0Sh7ChS9oWxISuTrGrs//KucDRfOEeS8WAkCC8qX3hgLP8qf0epd+ByZ8uD0bNnqVSoKXAQuxK6bzsxs3bzsUroVLYOCEBBnHelGlvhCn92Z7JffCwBFrSqMTfPh6dlLTJ3MeVP/IRfDP5BY8KzeXg0d6O3u6p+wOFP2VWfljfucEc//FAQvvMCpRhLCNwpA+s3HpEYJQlLVwQWSpQ78aGeEGB1IIhb9HQXgLWQhCZ2LwxlyuLiriEfuX+g8xx3wxICU2fhDCVCVGIF8/339Nq0iFU0pWryxUosUI6LAKxFMuDPvJFLFczvHMpcsvVIlbOv2t27zNmx0tlV09C9qrEPEeKauvZL6lquaTj2tQPjce4+Sj87x5022LUD/kPt/wMs6Za2ci0Gr1bsJrtnHZy1B5EFyDKI7dfVdz46TkOsuprAY3AZjwOp/7gvvNIzZPFHV7i6vrN7AB4rEYH/SBIkgsfHZ3Pv2t5b4Yxx+8bzwIpJSzOlWujTOzN9M+y8xv0QemQPrsznjNTU3IHRcyegZZGTFI1CBSc5BA2o/M+Pp69paKtwB+xaqIRTQhICrPBCB6lAkassWVsCa9MhcSXhgP/3gWXltlupEi1e1gwrES/Xo9fWHrkvcxoPspoFxDYUBXY+SAfY53cGKrRBO1Q1eLrI4ouRpL48LiawhHu50+zHGvmHnd1/s2vga0/1f/Opvn94avDbu8N/vyv4zR2D/3Y47o9MBrIG1AZ8VGEbmkuBAvfQ5gfHJq+uP14BMDFkg41AoVGbN1yu8QV/rIlnuMIV/NCjke5pWFE5yH6Uz71WOqdzf/pguMIJhyldrgXecU/w0Cnu9S9GiJXE7YiP0ob5k87xVbDXnLZKsLJRnK1AK1OqBT/9RKoILHmQhaCwgjE0W/jqg633D6XP8pvkiANcQzwrK8NGTfOvd/SsqW2p9oY57dELYIX//OGg6qCS/9TNsJ44FVOogJVYIrCewZSFRGvAzlj6GNBbdj1aU9/xjZYTccoccskWO4NwXoAPavzXwNRavcfOtwb9LwaWarz8Af0RIRdXn8IzhQSDKKrDXZ1PcOk3HW32jcvkFvJL9oeEammOnLhRb6vWBy3sqYrReadLEXF4wmUasALtxd6BDa6eLYMjUE7cU5M+D9UJvClcuSN58hWNbQ6dnREwbaucvc6hE2fy9OFIWAILcss3rO4cnXlrc3+FFpHYDfQV1cVxtEyZNvS5nYnBGW4tTkiRN+QJKjowb37y0YH3O/ftOsEdPmWvCmaNBlFrmQUEpAHT/PKu2IraHk7b98RL3YGPPDSIuqGSCqW8m7hid8OlGw9bZctxm77gY70IsMS1KKbzDIKHIO9Lgz7jdNYKbehtd/aF5lFB0hpiUQRWnltj3DFhXu1qq+ALfJ+Rya+fpL48Li6whBZoBMMzseygu/pLvcQkOkbsgPjRHDOTxyYNw9MReYv7QLUeguaQxaXAFlWU6m90wA4yKhyBq/vuOweOnZW19gQVkQmeZU0jkTe+ujtZU9cpy3tYW8TVn3igf2A6y1E/lA4USqCE+5MF86uP9a5yDsgLldFGqA32EQiwBr6wIxZSPe+oIFGFZ5FBdmjO/PijkSu3tr7L2xqQaqv6A9o4UR16wFbrZOF3b4evw27SctfQRx/sh7ChUNwjeQk5pLvh0tvgvBPNtkXn/cWBBbIgXYAJTufiiayToz/q8EavqD8yOEvpFUOIbKWe8srt3VnzNQ1Hq90BiS4XMrkYSerL4+I77/xKwjHJFSJNLil68atEKzgjCUFhGIbxXOHb9x+89padNVrIBu5q6VIOjMQ55sCF9qgAGM8pmlXu8FeeCJyQLBbUCXEMng3M56+tbS31RJW/X9IM+oau2XJ47+kZ1pNkBcihvNg3DU5vC5+61t3l8I/JPDhpF1ccAViDf7UjFp4msGRcodgsBayPPRZf0TgERH70jmMJGvRi+3CTwg3QDv3kGxq7vKHN6omVO6OfuD8whbLlvSx8szkrw6rg8UtuOybvohp+6cBS6VlsUl4X4qTEus1H++QlTZAMVEwGelg0gNVimm+o37/MOSS9uBczSX15XHRgFfIwa8qiC31Uk6CtqFMWvGBcEfKKCpMczhjcZKY5Pfue7T0rGwYrOF0Oto/OB80T+x2S3IxEi1xZ337/mDmnOj7xrDyPjEYL5q2dp2rqemlAmzhnUtY+RJc3tH91z+goVSXvpgDzk/Ed+Pr+7R3VzqBDl6kvcIHdSeC4zB1c1FhgP2UDz7I5BZjCD++IV7hCcPgua2z7r47hcVxlI3ELlSc3FOe2/ezV/Nr+8Cp3d6Ur/NEHI+dYKOJf4hq3g0A5M4sKrN94XICV/u8C6wK9RTYV3XkI57rajp5Z9o4qxCOhAqgsgNVumjfWPc23f6m4+8Icfr0k9eVxUZx3OUgDoATQoeMEOtNyMD7nzDjBGoMSQAqUneUnvjJUJzMM2Ka5OW6jYERN87sHYpc5exwcKgY4gC3VhcbwcLk28Im7e1B9qne+FbGITYT67XnzzfV7lrkGHFqszBOvdMUrtKjdH6zw9ly15amjp+YYKxCHqjMKDxZOG4WG4KkrNh+p4CRx1Sc0bPWNlGrhzz4RHxRgIX8YOMJfdG/PvPmnuyLLXb2oXpkeecu2/kdGZ8CqQgGx3iy75Kg8iYxJGMR586MPda2ob//zRyOQHCiOvDkrA0T0xhAIoyHUWOxP+m847xcibOHiArAs3tH1dT3dBFZRmJEkSAKRC4dy0FhPV7sRrEBi//cCa4EMQgooBFgZeOIgB3wIJJSGT/jvuIhPXB+XKR9kNB4Gmem7w5+egUjBR4GbXzswfkljN/DBVX70bbmWsMwfXbXx6SfHZ+E1ixakHlHiiGpsPhK88RcPX7Pl6Su3Hrly45FXbGy5duPxK7YevLp+3w23PvSDu/bgqaLawlN8nlPFg6b5Xm3fStegRUtaOMcS2Eo5tPBnnkgOzfBFcIAUZADVpOkyzd558y92hFY6O+2eKBzzZa7AH9472DKVnWQbACg8QXUMwYKiAJj2n5x+k77/o/e1IeDN5yEJgDenejJDIwdSbICPRXsUt+mRlwgspEVsLVwpoipj1xKv0vsG59jnjoQcRTZA8DyAdf9J4/rGQ2XumKyf+98KLNX4hT/mmYJ5f+Dkj54a+Oenw//8dOj7+6Lf25f8/r7UD/Ylfrgv+oP9SPGb28fujE7BEOBxzqNCoynrOKWbj2+pgvHN46ma+j6rLpGgN1nmjVXUtX3wgcGMaEUlgnyOJ9y1sX9ydu+pqV2npnecnn7i1PRTp2Z2nZrZeXr68dPTu09Ndp8+p5Sr+LGKaYVZI8eNGzMzq2tb7Z60xTNshzXkNgfsIA3M5IF3lKFUEMoCgvvnzE88Fl7h7FZvWQImauoDX90RDnAWEGQklzfmcjm0hYUBxcDTjrMzX9m+47TEwbxEh4fNhG6DmF162xFEhQhTbNp/r7vheYGVrnAN/fmOdJxTTaGa2cGLXEUK+Sa2jeHJS7SWUq4S+1+ssVTjF/6YY3nze/uTl2/cs8bZvsbZuaahY3Vd95q6njV1HWvrWtc0tq5q7Fhd33FZfcd1W/b/siOTkNnfokrM+Xw2C8k3OFCzPXbiNXqX3R23bJuweFIVvtCGTU83n5wFlRnUQfbEYSfnuYcaB5ihk6AsVYJGREI+wBwS9CHVD24HKOlusEjoFlyHb3ets7VMh1vGjdpKvDGYws/tjMPHYv4i6bS9BtzuHID1sccSy51DXGvaHLU0pSq1xCUbj98WykMN04sUtANiBS6/YJ8ZHPmBU9MAVRFt87TJrAL8QtNct+kw5wN6Mg73i/tYwgvgQByDYlLAQlJ9DUw2T3KNs+Nn4XOjzAKtFP2uZDFPsnz1ULTc1w03kcPw/9PAEuPNc6pfq554y+29u8bOoZaoLQ+hQd7Ip/gCgfFVrh4rYn6dazs5KAvfxQNzFrX4o/Ss/aMWV6LMH79ky9H/6kyPABt4VoBCOZdx+KF5888fCZfpCc4/bkqXu/v+5O4uOA10aHC3dI4SYDSliPLEttFpnqXtIuNwBewll0XdCFV5D76ytorU4HXaNP89OA2vX73qCI5dqRb93E447zIIrXJg1QCI3MCc+RePJeHvM7xvRpAfc2jxanf88tuOPTKm9kzjJEPSA4UC+1R4LEVaKIn50YvGDwTW5sMChbTDFX/r9j4Cq3ifZMI/XML0Om8rF3MXldOFUJD4l1d4EbGtlRo3/gZvy66Jc6AVUUrnlmDFOcpN580/fKDT7g9xuygoi/NZXYREEMixZGAhcdJSBsofhEAU/eY7unaOnQWwKHzICfUmJ40kX3kyvqK+h7uGyGiMPEsHnMv6gEs/TjJ8sYw/5fBEX+Xq6DnHoR2OIqvcyAS+QfMru6OlesTenLR6IysbOlzBMyfopwNSoBBww+4r4RgPPsMvRSgtJHWdiQDEr7jKx+RnMtyc4vsaZt7q7yxziQvvS5dq8c/tSEJjEVgKCiqrghkAsB6PVbuGlDdm5U5a4GWmyh27SW/fPTbFXlMpkM/hL+pYrIUUduGf3CKwuHWPnRqL87FE8UHbMbLGowjrEqZxg7+F7/zhPBn4BmCEzJwBYWFDcIVruYY55u2NlnsjK5yDPzqeyUhwqnQjoykzN29kocKfHJ1BzGFzy+bQ0jd7ERMpK8dLABYaw5mWClh69Kbt3btHz4Er5JBUHiSFeCXz5rcOn1jNaTPDxJZscSHAYt+jBF9EFbcA8Sdt3tj62qPHz8yADSoOl8wYvEyZhe8eTlfrgzZ/pFLrf/8DkWNnuTEk4y4letJjodJSDoKDyCcs8TwhRiYbc/C0CsZ39kcqXUPcKcQ/DiX02fMai0hFxYRBAqwdkWpXv6xDHManFaylykmtcoe+uCveO8OubYqJ3H++ilKagFvUkfyEmGbN5qPs3gSh2N2gpiazRH7I3bkCNJZxo7sFtWKhEE7uDqferSpdJE1pxDcWiZ2t3tTyxp4P3d7SOTXPvhIpl7mIigRUAeWftSQ3NPaABRzJ+B+fQYoEW7Y4hdeuR9/R3Pf06DS7v1HtIt1A/AI07bcOnVxRG7DqIwSWJ0J3xJ+RvZbVflGwOCkbx02Tdi146ab9LWdmshxoQxbSfHrnhXOm8f2jmWr3gN0XXdvQ+eODoTFCgxKMkIvgoDwuOONLOYgk6Dk8hiA8m83Do8uJUcrNGlkteOoqL+QYCnXCoUc/+0QUwEJ78AiKFR2CDApBAitc7e6x+ON8LTnVBneKgwNk86cva2zfHDmN8ELaIgBR2CKUVNtwjYpW7DQ70lYTWNBASSud9yKw8ARbpR40OP74psa2UidnkJKA3mGHb8zmlQ1RwBpv0t6UturJUj1Z0zjwurr9B2ayJ9EqRRcIBfvOOK0WrnzfrPlnj6aWayFg1OJL8jV6z+Tyr5mkSB5LBxZ0D+QSATm/AlicmjwyDedXkYwcNzl0lyiYf3/4xIq6gN03Zoc75QtTh9MgUnsjcToNKNI0YtNTcFbee+9Q/0x2jut4QXaqEpgcZAeb8s/HJio5u2P4eq1vR/wcQAw8EQrkDgomJqC9QDIlknien6KXFr7ihPnKV3UOuEjMz3FjTqUB/eFi95rmH9/XtlIbKtGTZVro8zsJLBbC3k88JRqrQGB9dEd4OTxIbxyoYs8tXE+IzTa+6LDUE7t0y9GnTkzRQ6CTxaMIESScsAGoPeuQlw7S1VsOicIrDumMkwR8eyOKI6hI3LmMabzF12t3pe3uDMd/YMK47Qz3UIHo2rwoF2Fg9ErXwPvqd/fmOfNdxEB4oyrOHkRGMA+mz62Gl+IBO2SSHMfgL+Tyr5tQpDqWDiwaY0EVT+xa/O3bBp4anYbNFi4XgQX2ZfLmdw6MrN3aXuoO2/WAQxss1QOIs0rd0XJ3pEILMemRitq+Kxp6/mh75yOj3B9bSLAILNIEjuffPZ2s0iMOZ+hDDwzBakhYZ+RyM2Q2xyCN06Zxf3isOXq6KXK6OVL8XDx51tfm8JntkbN3B8dj+cIs7aG4H8JrwA6qYlN7/DJnu9WX5pz3ndHA+Rmkgg2RniECK1rj7LV74ZCBICJpMCjc8YysqnKH3q637D4xP8XbCS3+ZYMkF4CFWGZvKsANPqzdfJBA8YzY3Km3bh+A844YhpIgjZXu5Dk4Xjc2HqhuHFjeMLCssbfG2bPS2bsCnw2da+rbNtQdu0Hr+MsHB2t7TkRyXIxEHVsskwEEag5ZBD0HDPODtw9U0YbAD+HWmM8MMC9CIifleCnOOxKNGq2yVQcV+neNTRbjIBIBGgGx9vzpgrmlY/QDd/W886H42x6Kv/OR5LseSv7uA5nfe2D4PQ8k3vNA/D0PRv90x+hX9p+oGxhtmeCSV/CVnCPvhCIiZUDSZ3YGljn712455szMnBIaM/YzZ7mqr2BMG2brrPmK+iOrvIFV3uBqb1B9/srkiazXIldtOe4by54UoBBYRWbjayEyV7jRc9ymw9kCsGJDahCaWktQIRXrZwcpgQWNJZtRcUCTe1+p5epNqVJvfFnDwB/f3T+UM2ckez7M0qSV/K5ohcSpyTK7AX7niN2dftu2wJgUVXwITxe4/fRJ0/jx0eEvHp344rETXz42/tWjY189PPG3h8e/0zb60/6RhoHMw/GT4RkKHHgBVcwsUB7KFE2JgoHyuGl+5ang6roehx62emVzTXo1/+PdDUyQSAALYE+DFjfd3veUdDdw4wASTqRT7HlqPt87Od85neucynVN5zun8x1T+a6pfPdUTqX+2UIoy/53KCE2nlQgaKj0WCtOhNp/cuZ37+5bWdf5toYDELVp8IG8wL0QQRgLrhL7zmP9q+u7pIMRLu2LJOj/cj26rHHoPXcNJqEuaKqk4gIsnJwxzJ8OzKyqa1nmCnz2idggWSX8lcReLNPsmTM/8nh4mbPHWozzERLGHHwtI2IUNS8qXqpFLmvs/vaeQZAZ1BCLBtKwl5VFceyRJYLfnOh363Gbl55ThR5/Z3PvCH4RQgok2FYkPDWaM2M5M5QzwzkzipTl10Se4gddCy01Qznh2mdlfOXJYtNQh5hpfnNP6JLGjlJd9jjl2h5WeKEL6aIlck+OlwgsukoKWMM3be99evTsJBvAAXvRV2wIEk6IFpJTjRmCpkw4EcHFfwBJxjeo5HCBpMZTc4zReA5i3daXvLTuyLq6FlckBwyBOsxUmAIzCBHsNs231h1Y7gxI4M1gk5Vk1Cki+JyvYLndE7a5w5fUtu4vvt4S2ZGHwCsaAGPRbZjX3/bkClf/p3dEACxoLCmWbhHKBeh7582P7gyt0AYlqqUKB7DAKnY2wnfk4jZuiFrWMPgaT++2yEmoxil5FnnM56XHFRnCFUUbTDOKqFABy5uyNwy8c3v3GOAunh/u5M14EgkNl/4HfiNVcUKBkBMmHLi56FdBZnIwtaAwH8BFgPU/2keu1XvK9GAJF7OoPiA1g/5ZLP51k9SFx9KBBWciCQrKPv2MEOFjHRidJL+NLFqCBkyLcCDBA1IwAkkWWy5/eZGj/6QVoDZpcFd9kBKCxhFlkBs0ncmZbZP5370bPnLvdVp7UN5mSBqSbMwcHsNpo/DdI+zUKC9SB3wF7vm5cFK8uPiVs7vAfn96WX3Xlx8dAA3mOPJPLcKayTYHw6b5r0fGV27t/NyTif7ZHJx81En8Md6UzakO0tBydjekZUckYRI7U8YtnlG7b9juT9mbEfmmqhqDf3J/dP+53Bk8ihZTgqghFUDwJ5uX2Q11rbKuMG7TQm+/awBanH6RtBUPoW4AFUunpIJ0cPnFMCDxA1dxb2GO8yZwls/RemdBYZQ2W8jCICQLxs96Rq/x9Ja6AlaP6vqByKlBFBG8Z3D5102slhxLBpbscsHpJZx1noAheOO2wI4R7jYjAyoMOtAMwAtJvCXQBElIoOiyQCESjRfxQWefFAP32HnA2ZiIBo5Omp97LL6yvqeisfvj+0+kGdKQG3R3yGJOQW6byt/U1FemyY63hM5SktJbqWot+OrGY0+eyc+IWNPYiBBMyvD5/aP5NZvbP/54okcGoWWmK4Vf5L8AU/hnj3PsWXaYAVdUzqMlvgl5tRPixKQF8PVxQ+I19b2f3REM5GnZWRKpBHEiYGDfsgVO5Vi59QiISfOkR3/H2wXdLM2F+PBuqZ7IE//TOCxYOvkgVfg7cuQfyieu5OfpqrOT4sCk+a19wUvc7XY9yD4RdkYmi/uO8qsgbJHFFyOhlupYusYaZgepDJeKmEYvdfU4I6dQe4USkoPNEvzwwNULTlVaPEAGIkWuibqeFlqArPfEzr7/9r7V9UOyT3/vhx5LxPMUVdzDgoS7E6b585bEBmdPqW/cpiftz67qr0qgY8bh5zs1lzt7v3swjqASeVNbkTF8cQhybhiaXb2l4z33BPefnYe5lLU/+JEfODt0rvC2+/kCYqJHqUMK/Qg39eM2eekST8zqS1pRlp5xaPF1W9v+9pEO+FIINTgIKu+9EQegAHW945S5ouGY1c9dmUs9yQ2bjvQxHIaQZQk/VE1kr0g89V8EUa6I/VbCJlegEWERZgy0wujPmz8/Fv29O3tXu3pteoARazPqKfv/gomgBuz4xUYVEqqojpcALNSDIwAgJTVWuMrd+5GnJjrnDCgttqyIKzkIAWnxQhJCFJN8QEVJVw1crRydG9To+Lz5lT2xq52tNXoECObCKX9y7ebjXTmGykCA3JuFNAdy5kcfDVS6h7gUtokaAtyFiwOFJJ37xZNnf6WO4VvBHIzt4+9/IHJ8il07olihDLJnTaPHNN/T1F3TMHBZ/fHt45OwjAp3OFAwbr4rfbbGOeQAgBAP8pWZ7EaCqeW4SnPK0syRBlwv0VI2/7DVn3ZogQ2Nx37cMgzIwkmAA8B4IQ/XoRA1zA/fN1TNtaPw0tIOd2p9w8B3DsZhH+cVYlA2QEN60d6RdAIg5kDAkX68TdQ+BA/KHu7UoGHWxqfeva3z8sbusvqBcuBJj6oNvUkHbncAFcuwA0ZcdpsRXX6REtkrx9KBRc7xjctilS2+sMMTqmno/Jt9mdaZXCLHCZzjBX4uppEL0nDBzBhmWk7wFSexvBnMGoNz+Z6Z3EMT2W/tTb5y0/6Vjf2ynDVT0jRKVvkyVa7gHzV3dc1z7gA8eijISN7c1DtySW2X3Rsp2SbLzDmowuqJI1UEk0o2D8cl1TnIKgYdDhC3UF9T3/m946neea4XggUE4/uzhW+3Tq3c2o7gsaax5w3OI0+dnQ3K6mHcg/ofnZq7yXMIqoXLkcW7AqqKwEKEyDE7+KB8Gx6iPHbKA8pNnB79isZWbeB0OMctUuHOnzDMcLbwz0dPrd3aXsGXxyBiTdv04Wo9dpWrdWvgVHC+ACqNXUBGRTd8zQj1UBlFz2SeQeLAfL5jNvvoyew/HUjdsPmp9bXHqlwhi5a28RVoKb6j0BdRu3/JLBXoCG6yYvOFZcWbeF1IitHqXL4KPRX32ce0lFSE1UsBFlcX8X2FrJbUDPLqi5c7+6/1Dnzp6fHvt43/sH3sB23jP2if+F7bxD+3TXyvVVLbxPdxjtQ+8c/y0z+1jn/z+IkvHDj5pzuH33xXaIOra0Vt5zLnIGyf3ZOy6xxV5KxRWQ1h88UrXANvvnPw5sFxV2C0NjD+qQPw2bsq9Aj3zmPAj6SwrvwbVAwnGW777hlGbhwtALC4TQOqLeSjbPANU6uc3X+2I7V5aMwzNLp56MSfP5pY3djr8PBF86VafLkreGlj69c7TzYMjTqHRr/fOX6VftSh9SETO/LXwiW+UElTWNjGiflK5IQyqgghFDsh0+VabEPj4KeeGr55cMw5NPbzgYk/ejS2sr6rTIcRVPQE+9NQwCDCuoa+992X+e7xkz86Nv79ViZQ9YdtoO3Y99rGv9c+rj6/2zHxzdaTnz9w6sO7J956b/hyV3tNXesyZ1+5FkDTYPLQZL6BASavKcpEzQTEjJZ4JqRiMDsRJDo2UGMceRTVBSrhHrCAO9dzG6ai2CxNsRVh9VKcd3a703MHFzkNhlsGoNJWzi6PVTeGVjX0rW7oXF3fuaq+axU+G7rW1DOtxUld1+o6XOdFYGJlfeeKht7ljQOVrlApPBK+cyDJV/UTGRw1kx4N2jjFJLt/tMIZWbe16/K6zrX1PWWNQ6W+hNUDQWd3mizdwbMj3NCGU+OH6aVCh6nOZQbVyIdIEpLJCAxqzhEqGKDIMvfAytrWK+vaL6ntWeGCGo6hUciZ0NQT5Z7osvreS+raNzR0rKjrrPCEVFCMCttRVSrLGLvdCSMWLQWpomU/UhZEoIt7Hljm6l3b0HlJfceqhu5KClKMS+OBPFJV2kuqovREmTtS09AHnbq6vmNFQ9fyxu4VDZ0r8WB9+2rQsKF7ZV33ivqemob+aleg3B10aNA9aCwUjOIOEvs+2GQAS96CxnneOJcbRJVSEkQh4UTUGDspcY+iJ2iIDIEt3vZsMPzqVITVSwKWBKginQQvqJkoKb6HIm3RxvimYa6CTyPStnMAC4yPgk9Idh06gMnujdv5Egd1A4jO+Q6SIQfqqXgpHGBtCImleNN8JZM2bHNnKnzDDi2FiMbWDEPGF3Sxw5rAEqMDtcQ3EClRS1PtQ0abwyVNkEiwWVVbZJFUo2PETSXASA4eQ00mbRouog60a+A33XACKO6gI4V2wTlLO1Au+McMU7wH4GsSHLMVClhCJW6+FYYbKq1G/mBbxNo0aMNFP4IypDgpoKdsWsoOzMF5Rw2BaShpwAtpe4YL4Hwxh5cbVVhgwTn2zNKhTa0eEHDYrgw9KEClggoAoKyJlS95ULtmoCYyqQafOBfXqihptNrUXlRUgBSDD3adCH9xJ/An4kGiiVkssunFUxFWL8kUUhSUwpQiIdMOX6ZUH3FoozaNL3wTsRAhAOb4whmpGVQRhQDV5UYGqDHXcnmCJb6AMI+6weZhDmVwq7m5BW2/zReRqTWZEpgz7jiVsFCfR7ilkwZIjVDD8S0mXMuLyN/hh11GztwK26LLpAOSCQgQv5WiDOqAfEg4T9g8IxYP/A94cumSbVxAbOVbkFKWO1Il28BgVDhh3Y46A5rAH1A1UuY/wTU8fOMIIJspaR4r4YxTBssiEnDVx4RJaDJwKQBVhaI+0OswmuzsJoNt+OqNlzWNlXrHrI2cjGWB7KFpqs5IbBrYzzkL8NiYtLQdPpNOW89FABzLl+F85QMR5Xhc9CXLlV4hRjZMACKFU+OOmAgJZcyArOFXOh6ixqhrha3MU8EIuoNMl+KQ7QVI+NWpCKuXAixUd9imj5OIqBbFlNubQOZsGpQQBFf8aEAHXg7gwkQ/DCSjViMc09YmSB7YgBpHARSaf7Y/wQk27hFRDCJS3Ho/xjfngFWAHQUOhI6UNEfAaXvTiJU9RiPWbfBLoDJBoKRDC1q1kI07jgw7AFOFLaGyUldEEngMGFFkwUu0ZUxer4UrsBSoWEaUEJzcGGUaCfqYj6PtcFb4th9qOGg7KsuEVUuUe6FE+XpBhwcZxqkkFj0tPoVz6ANBczP4J2KGCtALRBsROcateqbUOwJ1aGMF+OobPEUrTKUCigEfUE5JqDcunKeMsR8OyEAOgI4oXRAzbimCkufIhGpYpuwSQNzXMwOakCxoNQMLiRDljSyy/zuNtdQZrUP+qM8w30oHslMHc9tz8lEh+MVSEVZLBxZpSp8GlVPNBsWJG0TXVmoFQg1AKfOEy12D5c6hKufgGn3oyqaha7cNXtU0sMbdX93QV9HINzcjlcFE8r2MgiTQBVwH9YFL8QZEx4BMssk9DUFUGFxU11Y9UgovRItXNvYjdlvR0HeZN3RNc/iabeHLfIGVzr5ldf3LG4LVzkiZRktETgiM5B1PAG5MwnsaOOmWk+mX/hEbtC+usAcYpAebR62+cYdnAtoUAIUVs2t9y/TB6obemvqeq33h126Pve6O2GvujF1/Z+yqpqHVjZ0r6juWu/oqtADcf2plQhYsgYYAjLhdgASk8jIp5E+TB3sNBANq9P1BDbs3BbVd1RCu4SwG+GGd5dqAXQ9YEP9SSJR+ohpmhsqDVBqOqMINYAF3+KEY6GOlWqZUGypz91Y09lc1BuDR0qln83E/AUch8XJvLcQWFa5ABSrf2FfZMFDR0F/R0FvZ2AdXz65DfUC/CqGeCYnnTUVYvQSNJYqXvIEIkuVxmAx5NR7fPGNDkKWFljd0Xld34GMPDfyi/8ztiTMPps4+Njy5Y3TqsZHJh1Jn74qfdsXO/FPLxHvv7Lqm/tCqurYyN7eS4qQi2HggDDqJqht6mBgVA5q2get6hFOzAT7fOKSwQguurTv6nts7fnRsrCl26p746UczUztHZx4fnXlwePK+5GlcvKX/7F/vSr2u4diaWq4XFQxxEymuQAeB6LLgnF6IeLv0ISCjsDt2KEJ4Hmwyoyqbd4zejDa0ov7IG/TDf/NEtH7gNErcOTy1e2xm74m5p07MPTEx98jI5L2JU97IyX86kn6n99iG2pZlzoBdgz8EEyn+Eyf7J6mfPGNl+gTkk6oL1NsGoIO7JC9sXJUeva6+9+/2jLnCZ/zxkw2hU1/enbyqsb2Sb19HJqKWlBMmqBXW4ByQwifIJaRDQwBQPbm8tuud21tujZ1uTpyuj5z5yANDq2uPVvgCjKaBaZSOONSbLNdCl9Ud++qR078Mnrlt8PTm/tMbB05vGjx168DpLx0YvsLdyU0P2Bt8ARh+dSrC6qWYQlJfrC80BywI16hAdBzN4w5nalXD0HV1x/6x48Tuc3MDc7kJDj3IyAV7jtltym5kmbuXzButM9kdU3M/6p15nbu9ZlNntTtmd8MPiDmaYwi5adQ1OuOkFHepGy5lbJ90+IartETN5o4bPR31qbm2mfl0jitz5kwpS3oTOcVJ5rCPFMzgfOHw1Lw7k/2De4IrbjuwwtlZqYf4PliE901jNFXkBzkK59qiwe/hS/PFJUJjoQ+iZb7Yssah1Vva3n1fsCEzvX96Pjafn2RXpJErZGUztxx3fEMd8tyd+6xpRnOFlun5+ybnP7VrdP3GIzWNfRXeEOy4FabQkyiF6XRmKr0nqAUhMNuSJc2qJwwQh2GNrN18bPtYNpzlPIszeeOsYYbnC/Xh+eudvcu0aGkz5EHsKS2UihWQwBFcUSBjAoJtntiy2o4vHDp1cGp+WHZ6OmGY3bO5fxmYq9l8EAEBYc2BTkQ86aqGvp9GznTn2DF20jDPFbj3BIrGeU+28LX9ybXuXjEsxfxfOBVh9dKARUsEeNGFJ8LoRiQsWmp5Y+gDnva947kx2ZeW42LSPaw6hdlZrM7l67zM8ThlmuOgWs64uX38hoaj3MaYzhnfGg/9R8bz3TIjdqgoN7fchPtS5gpeV3f4F71nogV2aZ4TJOEAkjgJqQgt9mujCKJNcDZpGBnDeGrK+JPbD17RcLjCDSMCm0vHn24K2wVHBCaS5oN6i29tDVl9gTJ9YE19x9u37PcNzsYNdmyeEQ7J8AJkREZE0SAOOfBSQRaxAdOoGBCWNozHT8x+6J7utXXHHbRliP7GHXqmDKLvDHEMSrk1C6lMj6zaeuQ/gtmMzPNk5aUVyG3ENP0R4/LaFoc7JO+0hpqhhLNPFWqYfZh0IsV5YOKOXFrwPdt7D56aGZWsUENQCUQbMsxPcwQ9SB+U6/ozcNpW1fftOMG9LVAiiEjWcUJAIVdgp/FjU+YlW1rs7As8X9sXSMITHksHFvgNLQXDDN8I7aFNKfNGL23s/vxjwYDQtMBxN1AcdCe5BUkcROQIj1Jf5AOHHzjKZXDoF1XfN8cJaNdq7aUeRIJJqxa3MBKG8wF5ysD1gbe7zD30e3f0PHZiekxxF61GTsxYJsKRsxx8VZDOcVAWX7OcD5ifzwvcY6bZlJ7+g23dNa5Bull84S/UpLgmTVzyRQ+SaiDs8A8td3W+dVvHv7eOB/PGaU7AQHlqHgSTtIeznPGn2ExgS6ZzcNilgMbl8oU8Cg2Z5i1dI++9d6Cmrh1NK4Gp9UL1qh2alCEGYVFopkIbutFzqD1fmBHOgjigI8uS7Z+hdTYOnrm68Ugp+6sgAzR2KgmwFsyiIAymsNQV/HHr8CkZ5yGVuEM3NzqAKrpnbGpFw6BdH7XyndZ0nde7B/aenC3whTyc5CQzOSilaMukYe4+a1zlbGdv1oVI+NVJoQrHSwIWbHMErh9HXXwQwdiq+pafHI3EC8YU6wSggN2oD2e5oIrkPUhNtBFcIJOIOwlPvcIFCpCnwhnZzVYPjq1u6LFqCILS9iY4QLKHkYx227TQG30de8bOQqpQCjezxpPIRnKfl/lLRJQMqy38p/YqEknUy0w+C015eHzynds6Sz0hvvcG2lHGD0q2Q0vBqwWnET1Fa1xd77+7Z8fYJGzBbCGbFR6zDQSPTKGR0WgINctBw/ADPlWxqBR+E6ihzfOGcaZgtp8r/NPRyEp3F6FM1y0uq0sE01T8fOVOlbv3UzsHAtzikNIBSjIbZljIc6s07k7ws5bw8oYedjeAFzQXKoHlyrsSX4XdKCPlzujNHcNzJDbpjexynJlEmj01Pr3SPSgbJ6FcDl0sq+/Ye2Iqa8zPcYCcFBMoct49WHNvenqDs2WhrBdPIIM6XgqwCHCqXw6S+FLLG7q/tC/Zl2WzOVOYtBSyirZCM3DKy3BCLrhCBsgf/JvjahuiDxCIFYw/fGyc20NCBD0QaPbjWRlmBtdsOlIbn4ExynKWESWJEw5AemgjLqGh9hCCIGOQD+IumoWoY/6CCa7sQUknTfPHXZOrnYNlDNYyVh0BIBQV1GQYqtHhG13e2P/u5rYj5+agb+YoGwAV4EFFiHKBYdl2kSoZefK/ypynaCYKz6kXQwjUKf54ChYtki98Z18AtlUmYgDH0CuIfOEhnbB6x216ermz6yu7QyHZQAcl4PEsH0WDUBQbM1mYH5gvfPyxcHVD/4Lte1ZiFKKsZIUrenPnyBzrwapwWiErw/M941Nr9EH2qdKLhdymVtT13p+Zkb1bOP+JhbFR2WxuHuS6rW34KndPiUv5di+e+LAcLwVY7BoZla5Fvkv41e7uu6InYctAexCb80/ITYIGhIejAP8AmFNuhzqHNiYzBGIACW6DXRTwFUYN83tDk1UNECZYWwBX3DgYQW3gD/RDg+L4U1vgATwuuASdUCBcOuXWgApw3XAORhK+yFYJrNxN5HGhQeGeSfMKZ3eVJjtv+/iukTJvSjqi0hXO8Osajh6fz6HOgBLKkbrOitvGLFl7NLOQA89UocAfTsQfQn0EW5xtl4OeIyVYRyQ6OuF84VMPd69q7LCiaO5xAqYiDJqwe8bsempFY/eXdgxBujgZWmgoDSBGeUaQcduBe2NTN/r7YRDx+LO5o6JCMY6V7ugvu0Y4cQMZANkEVjHP3eNTq92yKFJHvELnvWZrvzMwQ/VMCQXBWJwiHdy7Hx1MXd7QZ9fYD/zsEp8vsbpyLBlYjNegxtWQSLpMT3/68VgkSy5SOgksETYRUNjm4GzuwKmpp09O7+L+HFMHzkz3zmbHJVpc4LZ42mwC9csIgNV3ZkVDL6J0oso3xpDQl66pa3lwgm/fI1zwDG4mu/CXuDxZMNvOze4+NfXEqanHTk6hoNZzc6lsQSGDNkAeIknlGfjyd581rnS3VGtBmCT22XLlI7RjrNwd+R1vb8s0LCYBLAXhE+ekNc5plLhYPY94bWAmd/Dc3N4zM0jHz82GZvhmQ7hHOc7tgT7lFCKUXqwlvxCFfab5Z7cfqGnsZj8Wl3ylHcCWOw0phab88o4wgAX5EUAjGwgqySR14RVIEYTn+wciG1ztFcU9j+kdyvAL1I8EJbQqiXJ36ObOYVBMHuWDC1QowBSu1gZgDWiFwVbv8PKGwI+OczYlME1hlIQPCANg8oX72tY09MsLIn9DwGK3LMdSoE5s/hQii389mgEVUIU8pw7DQtHXRDuAnjujU3/54OArtx66ZtORKzYdu3zLkVe7D/3xQ73fOZT0hU73zRpgA+oNXwLP4z9kqz9vvOvuoUr3kK3YowERSZTqodf7OyPcCZ9NJRzJYPj+OajuY6cK/3oo9S5/69Vb91++5dCGzUeu3HLkJm/3l55K/6J95KmJPOJnIAz0pYqUyAJR0jcODte4esp8ERsddvZPgsdWf/JVTf13jHLzBcCcRpSaBsXmcrlZGAi4PlBOQ4bhGzrxwwPJP78v8CZfzytd7a9ytt7kb/+LB4e+ezhRPzjRNUetCQ7N0w+mBiBnyVjWAbDYeyb/Jk97lSvEYRbAi4PQ1M3LnQNf3RFJFIxpUYmEJCvAB/FPgRwHiBY3ze8cjKze2mbn4MwwRxJpVcEj0VjslE9WOKO3doziZoEK0ULyCT4VsBhJKKB4h6saAn+9MwxjLeGXKo23g24R0/yLO48hbISN+s0BC6o76fAM0xfRwlfofdtS2VlqTsgjxJQuDKoEGnZM5W5091Q1DJX6onx/OIec03ZvrNQbqXQGrtIH/vy+Hn/oVKoAeDFeg/OE6Okfnh5c0djK9fgQvmaOSFp90eWN3V8/ejqFTEWzgUKEF/xKYz6RMz77wOD6+t4KLYRSSrUEEt8n7Rku09IrGofedvvA3zzacfBsTq1jAb/TprktNPE6X5+DblxUtvRIlzSN2/xjZc7AN/fHklkRDnkzHo0CX/3EfcKhwxBe+ANn/vyhviu1/mUNQ+XOULkWL+WeA3GHmy9urXIF1rv7//y+/gczkylZbgVQgSCoOPelFPkB4FCZpuTZK7a2qJejgLCoA9IKAisEmqgIF94FUYCDgBDlK6dIMLsDefPTuzLLG/rBDs6e4EBFHDFmMXkyFc7ErR1jLwAsbndY5OxwlTP4waaWQI47AxDLZCRvRx36TfP9247UNMKrE/W2hMQy5VgysOCF+OG2pyBq1Xr4enfbjlPcr1HpegUsEOCMaf7yeHL11j7wGIqNO4iqLmMvzA1fy+HQYjVa/1Xu9vdsb98SN+88Y96WMN++rW2du8PmC7MnxhPnALMnZfdE19Z2/rR/dlyIUmwz/MsCY/Inhmff7OkobQhKJMF3tduheDx4nNOwyvREtSu4sq7zjU19320/e9c5FvTdlpOvdLVUuQNWWEAkYBf364lKLXqDt+vJ03kJ9dkc6Aw6zmhXIT9d4OTxHx1Kvso9UFM/WMVxLenU4XS/jF0mX5TpoxX6cIU7urqx79W1h+tC89ArtN1MYJM4k4V81qBnFsoZn34kUuVmx4GtGcaLHnRNY99XHw8AWLJRDuNQaS9wrv5QizBR/XGDq/bJ7Ntcx0u5nzZ7REs4vIO4J27XR+zaWJkrBud9acBKV7qDN9U+3ZfN0wegj0hg4QDEj+fMd2xrWeYa+k0CS0/IhkQcf1jmCt2gtRyYBe0Yp3F6NuoC0ZSw6+fHM6saQzYPwCETAeilcujA5s9w/J/X6TbanUOX1HddsbVtfUNvmXvQ0swBL2sTJ1rBT0RLyvT4pVs6NkdmJ8gcOC4oBR90XWCCH0xO3qB3yCZHyHAErqjDG3PQKLCPR/oRyHW7M76ivvuyLQevrDuyurGLs1D4E8fmrIxwEyDxivrev7qnC+hhT3phTvmBtJ+ycAhWu6EzcU19e6kGqaBLRC+Tr5piZzTCK+jIUn2spBEVSDr0xAotetUtB+sCOYQjs0AT+yWyeSg/cdGmuaGeeUfs1NrGvlLuqMu9kEqaUtWNvV/ZEYAppIdAbOFABfCN6kPqI+CgSc0hmkAm2yIn1jk7ytixLJ0XTYgJYnZ92K6PlrnDv+wq+ljPCyyawiJn0xVa+LWb9rZkUTEpiPLLJxF/PHHGfH1zVxX80d8csIpZg/d+aNrwa93tT8/SN0LtpQGsNvlumLsy2ctr+2CYrN5IeTOnwXAKHnjPNIpzG3DG4RQYr3illix3xzne7gvZPWGAw8ZJfAiaRkD3dVvbN8ZnoLHIFfpy8K7IKJQ4MF34g9s7K7RgqYevubNxCkDM7o1wGgW9WuhIxke4XuaJV+jRcg2QSsssg4S9WESGD/oya7e27T5BEwPvDdkj0oaGUJPK4Vo9PT7/O3pPqXsI3kypPgL9JHMSwxb/kN0fpklVo3VNaQuCLIDVHV+mx66rPXZPgqt5uVEq1yeLq4BPMz9fKBw7m/29u4PVjXyFrAz8JaucfV98gs479AQOaEtxzQAwibkJMrFPokjxHVY1WjD/YV/00sZ+mw5jikwALxhEznoo00JLBZY/VaqHr9l48Kn5/GncROPNx3CgntvT89c09ZbpIQqAuv/FUvHhlwAsTowBthDlZsq1xDXu3odPkhnSaKk3PQGejOUKN7eMvVnvgiWq0oM2vhIHERC4CC91DAC1cAJJnP3dABl7LhByUplz2owHBaE4Ntvuja9o6Phh3wxEnyEWXThYW/EvDQPO+4PJ059+LHLVpmMrGwIObrEMn6k4bs8RVn/U3sy5ctJ5MVqiIWeO/IvuJKxRkMOTKneH33bXECwX+8fgDNEXIidQGjyspGl+7J7eKlcf5x9zQzP4cAhf4ALGLU1hizcsxSlwoNqZkia0MQWluMzV/767elrOZvMMKqGDQB3QBpnT1KYN8+t7Amvru+1UWiBposrZ/8UnogSWKps8Vid4kP4G6cvqsXIKbnCJuibzH743uKpxsJRBIvIBYTkDtkyiwhdx3hVn/SmHHr5sS6t/PH+KhYrGktvnCsaWwdPrvHBJ1bTmIhJeOLFMOZZsChnTQhOggIzdk1jnHnKGprlqWQ52tDCOYvXR5rGcsffE9I97pt7o7Vi95ejKhs6Vzr7lroBM8RaTCiqAoJxBO8J1B4yW4RuBZ8My45H4gGKvcvd9YncmKYyGyiKRUCBJzU+Yg/7p3L2Jc3/5SOaaxs5lWzuq3b3V3iG7Z9DiD9qaohZvBIaVlstLJ8wB40iIozk0HNATpXpiZV3HvwZnRkBRRCFoBBQCG8FP+IsN4fy6zUft/hDBCqzzcagrxhbEFnGsllUBpmyORB6i1/XQWn3IPTTOziTJTeWqOI1IYlNn6mpXp13jWjFga1nDwJd2ngeWNJSPgJincsZZGbaCJSVE+St/wp8Zwzx4Zv71W/etdPVbtYgNbOKs12SVnril44V8rAtMYRKGYm1t908HCydZpGCXeXOk9SdtI8txM/H6nG6zX5FYphxLBBaoFgPLRZ1A6BNV7qEfHIhOU7xRDUohND70Nb6ANVDU4PpwwRyaz++fzP7jkeGbGvZcvWlPTX13uTvh0LinbylEnF2Fwqdtp0q2nZCVSSCNaHXOVUpYtMj1rjZ2N3C/bnOeoRrlFcWCBnPkENcYxnJG+1xei2c/fl/XdRufWrP1WDUslwbnQ2Z16tLHo4Pi1Joy7KVmI6WqtNhltz65dz4PmpJ3ohWFaVQUiOB+//b+UhdQFSsRFxDqVvQuAMr9GthLCbPYDEUVLGkakpqDPgJBf6aybvCLOyODs1ybTLYuHtLZu+tk9g3NPVTnXFaeWFE/8JUd0bj4WOpu8hcht2EeO2XcciAwAQ+NZpC/5HEIFeB4noDvMZdbu3k/37dAF5aSX6HFb10qsOAtxBBg/s2Rc7KZYBHQKGnaMP/5QKLCFQD0F29+0cQy5VgysBB0cFIvPS14SGWe8CceHQzPA0yq+Yyk5qm0WC2Inahz/J0/K/ucDJnmnoL5k6HCB+8JvMHVdUVDxxqtr1wLwdHm/GD/RAlUl0TLLA6qERxq4uSZlZvbHhyfBUyhHdFaAgs+loRtc+b8PE9xAc4RpzzEYB1M0zda+Ksnku/w977SPbC6bqDKDZcWOhLZDgt2kxQSikqmyh25oW53RzY/TXJyJEXVH3WHMjg2X7ja2cqlp76oaDiRWlCAwILh5hxXroFugpYC+ODhkj5sAhriT1fq0Tc4j+w5OQlPC3nyg4qAH4BawDTfeVcXJAdss3nSKxsGvyrAwk9yGxIamZ/LFvbNmr/XsPPO2LmxBYtYzAV/qWG5p/ePBqZq6js4ZZQzgkbLXeFbO17IFF4QFcLLTJQ7Ax98ODHO+wkrPAL7jdjzm7sj5a4IJ/XTWC2C4YUS85BjqcCS+YogHKwV57baPdFrtY764MmMdHVyigFDVVaduhrNYLPBKDA+iygGfIIEqOV7XZOFLW3Jr+4NvnF7cHnDQCnsI5hHR5vrrtQwatGs+EaqncH3eI+2zEEFUpsgzCJkcQaI0aWfh1UkHtjhQYahIOgDFAQ2PJma/bcDkffeG17dOFDlGnJofK08B4BhxTxplFLpDL3/zu6enMwpyCO6heVhlACDg/DWGzlxWWMbw2FuyBtVSouIZ8UYtyKw5/xmVJVafNihjSMiY2gi0zvtvshlmw/fPTYJxItxoTXDGSqOYsDFP7yvz6pH7DL8Cjp8eSeH80W94Zbi3lBozt6s+Tb9yPWb9vhip05Tr7KKBXiABWrwvJGdMo3B+dxndgaqXANwWK1NYxXOgY2dmRcC1gWmEHrXrkdv8HcBoOpGgHXezI8XzC/vila44uwa/Y0BC1IoBfhGIZE2nQvMEZG96c6+XVMcqkQbuDseWQKRAqQkruJcOMgX/s0LzvgBJTZj8K3P0C5Pjs58/1D8lY3HargZPxgWQ+bSEzPKMQSOqiI2TK1p7Pqr3YGguKsiUOx0IIekY5ZQA8WIZZgvVoD4gygLk8C/w2dz3sipD97eub62xaZDQthVDVtg1YerGgOffjQSyMtibjyK/MSDA8Tw4M+OpjbUd1u1tF2UEC0dNTdcIgKLJwvdm0pX2fQJRCcydwVSjiIi62pbfzk0LXti4z8cBGCL1cOX04b5kQeDcPIYr3hTlQtRISAuszFk7BGigrB01nyr9/C6hvZ3NHc+PT4LRUJaMszMo404QAy0dP/pmT+4s325c8iqpyu0wK2d6aWYQoSTABYC3svrjwJYuAs3gRBzZj4+U/j0g5FKJ1V7MdBeQmKZcizZeQdNud5mFL6hTY9xIMKXKtcG3qEd3DvD0Up4qRz3p7oGSXLkMnmvoi1+Zd8bK43vQAO1DOKOZDa/fXj2tc7WKjenzMIBcmgjXGmjbK6XqxisWvQyd+uP2yOwpyArja8oqTku0ieKhCBQXPPKFSP9eIEeU67A/boA/c6p+R90nFjd0A0jbvHxze8oq7oh8Hd7R0IyTMZ64WE+np8zc8Om+d2d4Q0Ng1bWZ1jmZPMFnLL6CucgNBw1aDKqMQT59LfU2jKZtca5tZ7I2tr2H3dMjxQrBO6jLiiG384Y5l8+HKrkskrwOF3hRlRIYM0q6lEA5ZmCuX/WfIvv0Ap335r6rm/tS4Ry3NWHzaRhoGOLGqOtpwxze2zqlQ2tZVoUwLr5BTXWeWCxObRFazYdTAhthZoAltl7Zv5P7w5UuJIyTW1Rw71IYplyLBlYNAGgJiIs2ClwHR5x0u6N1jgHLtt46D+HZoIygApZU5VjS1QcR41Fv1jaBorQLZDWssGK6y154831hyrdQ3a+NQ6WBbo3yXE0jhDHYCwq9OjqutZPPZU6MpODuwo7gZajLBYkOYt4LyT8x0VoIBgKgItoY92ihvn9g1zcbPWGS+B6+4ar60Jf3zMelv5u1IcP0XllrSAq33sqvKaxv8Q3Zvcgokw79ESZxu5QiQpRQ0gaIgxSBmEyfiVZQKXmSMm2cElz2O4Nrd7S8m/dUwAWMhfCkDaqhsDBxx/rc3h6RcONQnd+aSeBRTSwAbiTB5q5f858s7dlmZt9ChsaOu6In4I7AUlAowrKrQXKDAZPScP82wOplfUdNa7ALS/oYxFYSnQpFQhK0mu2HDsyy2xZuHTAPj02eVNTr92t9PRSexzwsDqWrrHgRqiV0KgQeW/xxMq4DDpe6U2srWv7yAND2yNnD5/JxWQWLHvnyCvVMEAMqooyBiKQIhyaEdqR7bSMh/KF1/m6q9xhh6x0gMFC8Gz1Rqz+GFSFDNqkljd0Xb91/7+3ndwxOt09z7dIwpfKiv8irKMBppoSQ6kSyqZQF7IwmKBa2DQ/8/jgGq271Bss8aSqndHPPBoP4icaFFRJGCBmBsy7pW14TUMHXBYYF4i1zRuHXbbJZBsqbxIBFcNX9uDLxmuQOgHctqjFz87eS7e23zw0zQ5eMl9lrkqgKfzQA9127xAH++hjDf71ziC7G9RtCw0gsGbNN/nalrkDiPjKtNDrag8+OjyF6vF1dsAf7T8yhfLOTZpGn2l+8uGuyza3bml/MVNIpctuZBtkxpNZven4Hckp1IoolaD+wcyZV3u6HbIWjZ0pvxFgIdjxwCKkSj0RluHHVy5J49pc0EWPlrpTVc7E6rqhd9wR+5u9kU3tycMTcxMF81SeAwVosFIw9GFQazQQwiZT9gAEfMJIDhvmlsDpSxuOwzVBSCW+Cxofk2VSMDGjuGLTwhVaqMoZu9od+sTj0R8djmwPnRycJZNAiBmzMEsrJsZBSiGY8ZcXWDgADUt6aMq8ybmvxt0HMa1wRd53e1dvjm+zFbtNDkkveR53PjA8faWzlfOW0EZ2hKqxJmpT0dzwCmAiIW+UBIgcfSwd4S2+xmy+WLmevOK2Yw+MMSosHqgVGcwz6On33t5rBVLpvMdrGvu+cgGwKCaSngEseLe40xl4Z3PvgUnO2qUxpJjyETQZmJgpFCAnn75vwHUsXBTc5wPWovPOfm+OAqVhtW/uGuMceZQuUzm2xU5cWt+Kttt0eJlUK+fx8KsTy5RjScCieyHAgu2TqGrY6hmzecctHEwA7yHNuGHY7k5VNAZXOXuvcnfe1Nz3ge3df/tE3J9mF0BatIt0qKoGUnvhnJRhb8U8HJDOc/Pvv7ff4eGrOMhCBF8St1M9oGFc7xqTKcupck9qeePQJY3tr/F0vuf2/s8+Erp1YPpojlt6gmHw9qijuOGRxFCmMZ+dKXAvPAQ73ILr1o6x1bXtds4CCP7Oln0dHH8F5cEX1IyfBSM/YxSGCuYr6o86YPU4GIdIHjWhfmJoSemCIyW9/Ox2B+YArJMWzwnRZwic41Xu4Nu1tgOnppG58FU+hclgeWDWfHdzf6k2DFUHF22Zs/dCjfV8wGJ3BrGlx1c4B/74jg5EM/NiBIqYAX4QeRgUnl3xiSd7oiTzrwLWYncDDSLc5fSKuo7v7AnBAQAzcvOcdeINj6+rA7DYe8dO7Avw8AKJZcqxRGCl7Dqgw3hK3NVMiWe8BET0j3MM1RdhzxAo609xkhOienY9x8vdsfV65Kq69rfWH/rqQwO7zuYRCaoQMgttBTpASzCGBJ1BwNykYX5rX9ihDSE3m3RiyVy/YasfXh20F3gZK/FzNRVZC2WJUjxRmytR7Ype0tD5+rr9H3Tt2dSe7s1xhhrM6znVf0CKshROtzXZXTlQMC7b2mLTEss90ctv2ft0lsNktKDgU/FmdnGDyh9/NF7ZOATrTAegSRKBBXFCZbj6TdYGMp6FO2jxTHDZPsNbDlJV1HV9ZVciMMsXSy9ACge5C+g/npi80dNbxjd9wHdOSlT4QsBazpFgYUdTxg7fo773O7tDammJCCjoB7PIjSRx5UzBmGaHKot7XmAtOu9i0EchOcv1vg/d2RpB3fJUWiDgz8OnVtZ12Lm0GoX+ZoBl9XCFLgOf5hiXE3J8g4PKNpgD9dJbEhf+Xdiih7k+sxnKJubwBCu0YLUWrnZFVjUG125pf03DkYbEbDDLqT986zsIQq8rN8ct+6jP/v14ZrlXerpRhAZfmB2ngJcVxhc1Yc5qYC7BeRM42T5a0jRm8aTKvXGEQlWNfWudPVfVHvt26+lD5+YA4jyHQVhQHmJYXGlD9fkGX7/dHbXrQytr2/5tYJ7DZPDC8BurBLLgIS7u2ztrvnLjkQo3ZAkaC2BSrgaozM42B2ABOjRzNYQM+UEBQL5xEocDutYTdg1N0GAJocFVRhPkP33Qm49Fr3J2ODj1AwBNlmuDC4PQLwws6fjwpVD51+pdt8dOn8St7B6m6kL1Zbdg+Vwo9kWBZeFuYclSbfAqT9sdJ7OoQ6JgPnl27g13BCr1IN9zq6c5eqF8shdLLFOOpWosblzBcTEZGoPgehAKZYC2cle8gr04gAL5DWFiZzoc8OaMzFPgNCx4tVQ8nkSlJ7Ch/ui39wajc9JweFqkdTGWBBE39Z5ZyxWegZJteBAMG4ODZfGN2Nx81RvceeTD5cWsDEoR6sBcNrE/XcaGwe8M567Udb2x/vD9sVP0cKHcBTFkl1AfwPrDh1Kl7qDNHy33hN/azL5B5euR+LgT7laBfiEQ8C97Q6vr4WXLNkAcEyRrrVBacDHpCVCNWTjYxQ0R2EnGSUEj5Y2BP7w32DaF4qCg0VjUA6BhJyzAHcmZX3giWNPYzXVgtADJCvfQ8wIL6ueZwCJ8lS1e7h744H2Bw5N87xJNoMTegBgakZVp4sLfFwUWAyO4XKW+WJUncMP2vq8fG/nG8Yk3b+spdw3KvO2kHW2k+vgNAIsJwkpeUlhLtGSlHq2p7bnWPfDOe9Ov3x6uqe+s0qEA4OWNWrkGn5a7BL4trBgIofokm5JkpBa5cmvX/rEpYAoUUMBSVAQR6wJTlzVFrABWE4Q+Y/MmHe6h5bVdr24eetM94fXOnmUNgeXuWDlDsxFAVkaZOE+B243Az4Pw+UaA7FJPbLkr+ofe1nPKKYfOwifIC4wZBNbHnpoo4xu8QK/k6q1Hd03MzhJPvIGIZ52gRaFH832z+T95KLCicdCmpZSZA1PtskkTdTPcLE6giDAg52AiXzdU7opeV996f+oMWK5wTTxL4AYnD7x/anzmddsD5TpfpQljivpXOwe+9IKmEM67AhYbK2GNXY+ubuj7xAOdfWryJ5UsQ2Q8lpOVm2TviwMLLUpLp3ecGyrpnA1b6oo4oKQ9QBJHRLhkTdTkUhLLlGPJwGLPe8LRNOrwpar00CUNHd85mDp8Zq57Kt86mb0rcfqtnvaahpDNJZqDWgpOUtqixexNoAW3NCIX9ZhdG16zZXD36LT4M+zQKlYEDrxhbh2aXOsLOvwhqz/u0FM1Df03bet+7MT08XPzR6eyO8/Mfnln9LKbjy2rD0uckobyIKEZRaZKuLxHOgLYLTJs9Z56vbN9lCQGYmkpyDB6u4Vh0/zQowwJgV1wa5W77y/vOYqLiFDhp8zSwSK0oGfAIbixj6Wm3671LFe0pnTR0lnVJltavBTKmHprGIoKN1S6Q5f9Yte2zMwJAAqNA6IUVGiduP/6SMG8NXi60hWABw37zllceqKmoe/LLxYVCrAWkgc4yJS64ytrO760O8FZinhK2iiPQ20RSmzTCwKLmwIBpojrwR13DMwFwtQcJzu3gha3kkvGf2PAsjVL54I7WYqopLH7E48MBuAhclkRnRcE/LvPFf7ozr4Nte0r9RA3fUQU7R9xNGcsnjBfOAjUwynxjVRqqcs2tu0bgSpBW4XwiojSEf+LnpPLNTjLeDwGxr+1qfep07Ng7XxhbkZmm0QKhjM595otR9iH7o6U+REtx2AZ4YRZuDoe+gP2KGX3DTucyXd7Wk5y1h6X+Soyk8hGAcHj2+8MlGrcJQuYqHQP/Y6v7cmzHE6ZJy/Z8UVPhV9z+HqmYD48Zry+7vjK+t5SLyMVKC2w2eHLcAsnHVYe/m+6Qo+tcvdfvWXfvadnMlQboA1KJk+pnoHSPF/O0z+fv8nX5SA7h0EQsBZuBnL+yo6lAYuexrDdD6OftDcN272p9VtatkWmEHSjcXzrNIkqwx/FBj8PsC6ICokqR3Oyojm6rLF//dbWDbcd3LDx2LqtHSsa+u1amIIEtao8yCUklinH0jUWAzFu26IPr6/t6JB1gjJIQ/lG+88aXAnuGTj1Ad+haz2h6oZIpTtld0W4tZ8WdWiJcnHILm3o+vrT8TBApMqnjWA2+HrONP/xSLLcE5EgK7a8MVgXOHkC3IValzFmqLQZiSuPnZ37yo7eG7YNLm8cqtGiZW4owqjdE7T7Bkv9g3aU7hy60d3hGzozLVBCDcEwkjpHVz5qmlc0dlD9MJBGaBKt0ge+sT8Sy3EHeZkGy1HIWWMe/hEKxePTpoGQ9uuP9r+hqW+lL1LqGipHie44e+S1iEOLVjmHrte6PvdQ+6FTk+y9JHHEBKJQaZ24WhyD/1HnmZq6Hqs3Zm3i1m2IfqAnVja8eD+WAAvmSaIZCKp0Wlr0NHyDN3qO7z03O6U6hFFdFor/OF4cWJxPqwer3N0fvKerOTIZyJkDOfP+TP5TD3Rfpvci9Kb94ZyzC8DwqxPLlGPJwKKhjXPLAz39+m3hJOfE5GUKhyT6jtT1CFIiBfOO+OxPWof/elfyg/f3v8F37FVay2tcbe/e1v/JR8JbujM90znpN+IhNCcZwYZQtvCJJyIOPULH3BNb543dEZuc4+wjuYtmk+WAW3Ap4Cc9ddrc2DX23QPpjz+cfHtz3w368de5D97oPfKh+/t/cCj+SGIKrjeqhIeyBSATWdAQouiHx2ZW1reiFNGjhJfdF3+F1u2JnRsrMoDTNfEkUAXjRSYRZLShe0/nNnaPfedQ4tOPhz/0QOiPHwh94rHQtw6mftaSeCgznZCuBHIWhfKl9ZQbeD34CnWIEMHVO3L1ltYKN2JnOPuwMsOMTjypFc7+pZlCaOVRhDXwMdhni1iKOw7DRRv82AN97ec4v4glClHleH5gnTeFvlSFN7q+tuWfOoYHZP0tpByFwjgEc+aPO05fpfeVcZaRFH0eDL8ysUw5lgosuMYMSZqiVk/sVVo3xLcY40LhyHsWpeuHRmSWbgpf8RCdK7Scmd01fubh0bOPjJx9+sT0wFTujARHalIRErmGWsBcmeYjY+de4+2yu7nyBAHgCi3sjZw5RwTLfbK8FdwW/xRaDhplDgppNG/2Teb3TUzvHD37+OiZXeNn28/OjReMKWge4RE+AS8+wVeAcHLYp+5rW+bqg98gC3sYS8J7rXYFbvJ2tkxngVpWjsGVIArVg8iYszlzHhSHqp0qGKMFMzCd6zw3jzQwlR2R+RGgAkWAoEDzOPOAwRoexxeD8yxuT8+/We9c2QArDBctIuOMLB0x//LG3i/vDKiJfsVCeQBYxv45AKul2h0QLhBJFh+CJHiu0jcLo8xZ/+kNDd3fOzoSzgEWxrwSRR5oPZUmv8qf3QCWe5DTwclWYqXKNfClnclQ3ji3UHO0G/ieNYzBefMjt7cta+yTnuHzYHiBJIXyWCqw2PcK53T7sMUfXb/10DExhRLt0BeBaAq7UR8whNXDdbABAgSEwXhBFEB6sUe4E3/nC3moA5n/ggtznAn5L4NnVzT2cn4pF8/EKtyR/wieQk2BOdKHfap0rnEqZMOjWbotwlFkjhAMpaA4+uqoATv0OaWGJgmPsDeL75548Jx5rfNYlRa36cM2XVgFBvtSdj222jl4Y8PB7oIxg+xxO54kP5ANsuQCw2JWcg0JDUDRaCbRgEryB9KUlZVP5MHvLNd84mTh9+8aXOEKcOoOgyz2MhBV/jGEGisbev9m5yA0FhWeGF/RMxxkPjhnvrnpeLk2gEoyFIUTydn3MmrJDZiiNl8YYg/H4+otbfedmFOGmMXiKAhHkJfSgEbuaQJriNxE6ENbnKipbbt/dAo1VI1iI/BHPBxktaVzYkNDq6zeW7CeL5ikZB5LAhaUsJXbkXERt6UpvsrV8SfNx+CEgpdow0yO0wcEWNASORmbE10mh0R/6pC+BVRYecYmHwMRwX/g7/DU/GUNR8u9Cas7UyoLs+yeyKv0I/eOnoUBgpuFW3MGwnXJnWAktUTGCCJ1CvAgNyGOuG4SloG0oBGuQfOFs/kP3N1a5R6wa+ky7wRXXTclrXcMW+AI+tOlnnh1Xc9NrmNdszlgVIJJSAH3bjCMOVRW9RKxZUT1HGsv/h8usJH4gV9wK3tBaQdl+TXMyuHJ/F88GF5dD+dGtBT7LBSw1EykNOKhr+wIRLlvjxJNlMCGZQv5A7PmGz1HK/iy3RFZ8kRgyUAIVR3y4SwgrkMZqXFHX7tp78HpeZQoagq1EroUUUVC7aUpDHIDOoTPHkQ56RVbWvdMTJJErDsfQCtzc1OoBnyJ+4eNy+tbZDndbwZYZcQWYi6E90mHHqpp7PzoIwOPZaZOcOcdWjcYKXITDSCF5aAxkEFmaZX6i+qS6KLkROVyasO96dNv295W4RpgD0LTqNU7CkmyNEVL9f5X6J2butJ9Z/MzebCXRlbUXpFMtI1CQVUmdZpCA/4ojcEuA9oXaJfQXP7vno6t0bpt3OkajJHdbMndqM3L7Zn47l1fqrqh9923d96emYrmoZVFRy6M9iBLNhGt4gvnYHMYg6EQuYiKoGUsCnfhAdRztlCA0+aJTvzBg6FVDT1lGthD/QR3wsp+L9iyFFek+RLLXL2feTzSX+BIH+wAMkXVUSiCld0Alr+3wpks0cZlt1/YL+TDOWHsKeBYapobsjE6jpTrg2+5vfP4WY69IhPabiEXKg9/YC6b3zU+vQLumm+Yyzw9UTgDNXV9D0/MwP6gMZQUGiE4hLPQnXAKvbG59bWdXLz5m+gglXjwfK862ubwJpbV977R3/fXjw3sPGfAlV7QpXSD5BPERVsWDuE3uU7Csc2Q+bkCq+4amHiLv32Fq8uhh9lr0sxtAjihwBOHIFa6Ixs2d/zZXUO1Ayf68rwfJJOMUAryB2wEQfTbsqIgBFwkJW4A72fmzTwkr98w/mZPfJ2rz8axIJAJIp60cXAGJh4gi1p0rq21AtaeZLV78LXNA199OnkwzzmMs1JhKZGZ0rFnqezphqsnOpdtBrxwns+DI3NgJx7cfdr8xt7otd7OUlc/59VoGRvfKpUC9WTrYlhhqEwonnSlFnijq609XzhLoaC2onI0stPAZWL2cr23DE6Vf5RrM+m/pyyeMfhVRCfnFeIkw/kgiOCaEtXOrq88GQzDcnOXnNwcq8f8QDfIcH14stI5YOH0/0QpN5VMVDX2f7dlOCyzHYVvsApTZmEatAub5hceH1zZ0CMT/5+NiudNClU4luy8w9/0JC2QORBCS9j0ZClcSD2yQg+8Su/8yoODB85wgpS4U1yYhfgcNQOfFRuUuCuJRguBQtia4Lzx/X2J17q7lrsCfM8AaY3gNunwj9p0Dpg4fCN2T6bUnVruDl/u7vj9pmPO8BwiLzw7KbNxUIrSFrBTnAhN+wM5Z0Eo5Sx3dSukTKMpOve+O7rWgLvSCcR5OJ44zrmTkazksWhxB984AubJTAoPu0iWu4fe5Gn/8ZF0QKY4T8qceoCMTSg6WLDrKArcoLiDMWjXWaNwAiwpmP/VMfFmX+cK9yChTDUzYuHW1pkSF1+kYOXiSl7kGLBvuFSPrd/a8W8d50aVuiCtGEgi1Pji7nCFG6FG0MI9j2FG2Wlp00cdOvAU5tBtM4JoZs6BAV+izBPZ0NC+uW8YWYEXoBLygUJCE7oM4x3e4+V6UEY8k1YPV7eWuoeuazy0K5tXQku/OQ9KFsDKpuTs63xd1Z4Au8eX1kdahNXSgcVXW3GPMhrmsuZhuzds8QTgyFu9sWotsWZr3xV1LR98NOKaKLTImhzFfvBAtAeZDSGGnkfzEFG2m+ZPB89d17h7lbOtwh2yaMh/rMQTgQPHnnT3qM01bkdZWoy7wJME0VJvtFoLrq3t/J2tx7979NTOWb53PiIZAsdgqvKl4HeDu1BRaGLQNO88Yfz+nYNXuHuqavtK3TG+FhWRticBGFFOdG6BZ2uasHBP26Qd2OL7UaG30mB8mTdS4Rpc3dh5g97yb71njuZZHKjP4qAE2DQwgltRopkoFJxA0w7lzX85PvkmV+f6ul6uneLWgexhh7JnXy6ybeYcSYnvMhxil6gQYWmlK3BlbYsryVLgNQMWIOPPA+OXuNqtnqBlm0zR4QQermaDHede4pxswqGkEt94iT4OdejwJq3uSKWevLq25Zehs91wK6VrBp+tpnmTv6vGCelCVgnr9jSXxHEcLFWlDV655cBDs8UGonQ8suPk/DvvCldqUb6T5jfYQcqXNcjrG/iuBHm/D9euxEpAOPbHJMkJ99Carceu3fz0++/o/IcDmdqhyftGpnZNTO2emN45Mf3gxLSenPn+oZN/ur3r2i17ahoPW739II0V9OV2iRn2wrFTG2Z3zK5PyMBcklvjy3CQVAMKP1OhxWrquy/bevBN+uFPPBL49/YpX3LmfhYx8+TEzEMT03cMT9/cffLrOyLvaDy+dnN7qTvCzh66FKi2wBRZ4Zx9g4jbQV9oDjjRIyjR5ktwBpIOfSYC3TyM83I9sqq+7cpNT/2+/8B3D6c8ienHJqb3nJg+eGJm/4mZJ0/MPDox7U9M/2D/8Ad97a/YeHhNXb+jMcppP03IOWZtAobiXOZEfRyTCW3sbaaTJAmqy+JnD0KVFthQ2/qJR6P/2Tf5k+6ZP74vsGprR5kekvk5sv4WGUKn+mG7+ZoWygb7HTjMb/WMcVs87iietOojlc74uq2dr3e2fO3g+HePjn720cj1W45VOUNAkgywQomCceOCbAK9xhO8bPPRjz+W+I/+qZ/2nfvSk9FrNx+qbgzQmVsY811KKsLqJQBLnEScKIqwZ69odwH/aMk2ziEu9XCyQIUWqHQPVrn6qxt74Yctr+9Z0di3vBFf+ysbhyqdwXJXxEElDCxympcsnUB0k5YNn1JqFrmUyJCNCxPIBnZj0inxx+DU273w6yPl7nClK7SsIVhTPyQpIGmgpqFveUPvcucgdCEX2DArCDogK9PxOI6Ji2gLBzFtPvUWMSkOiWXJXHs1hYEjkuBi2uFJlOnRCtdQZWPfssbeamf/MtfgSldwpTO43Dm0zNlf7eyrdPZWuAfLuJBVbLoaX2L0JyECP9UJq4Q6oBTcyRs4uwsJli5i94TKtKFK11BFY7CsMVYKtwwGmu/okuX8JAISHmfflY1TWPGp3sMACSQI+Lohz7DsDpK2a6kyF0cFlrmGqrQoF0KScVIr8g6hwDgaaPdGSj2hUi1W5kYbg9DT5e4hh0ZDCZG28ZUzav3IAhh+dSrCasnAAi0gZyLx3MkI0i9vRKK/ohaloBIpupMcAC5yhRVCy7kSVUIYshOZkOhQPFYuSlbMUzs4IMYRjDZHRL3jZmQus6C4cxBf6MAc/JxOzmEiBtgoi9miSnDFlAPLbYnhP8EdgT8u5JMqISFKV4uhlWDQALEmfMsDEqpEzaEai8yFjgxT1EXppk85PFyVjyLQLm5uqI8piV9AhhIJhSGiSpFC4qlnJd6G6hVRha9qvpe8LYJjNZRh5Iz8+c4EGyfuhlBPUmmhyXJCm4jWSXiIp0BPJnyFrLJuYBC332EQynF6D9/yAhTCowVeGcSIKmLOMEE8kSAAj8NWsDlkuhSHDBUSXiQVYfUSnHfKhEo4p/PINXSoltqqAKhSY7F8b5FM/tRBes6GQ+JXVgu1BARDJb4QKspon19xEbmNQHXJ/D6ofRFNlih8RfMATb5dCAmkBN25rkHtIAITzDyZs7CWjAE7JZhn5viJt6ktG6h+uIcqMpEZsJzsJYLBDLkaAp9sLCf4o2ilwKT5rCRzFh1DErPnmrNKFDrBVKWWcEU9wvv5CG9mcVK0kAJFs13IU0EBdy54WowQUU8gAxdlzQ8uygvuRQWCLIifZKkB24J7UJygp5ghcmMlSVX2yHN2CanH+V54VpbZIDfPKNcu6DFoffmVgIZ15qRfCrwULZVfTIrvRVK8WCrCaqnAIjnkjW0KxWQ2YhBYaNWtokANJFEghHwqKSIi4R7JR5GyyAZ1gqrzWelHBlHET5QHSV/cw25xoS8DbK435ABfkYUqCbaQDygI3Uk6LjwoVlUkQSVyFwJNxrDyJ0r8wBbrhtJL9aRDJ3R4JwtieCjmeLHa0M3CCWCiCWo1LPxj6WRnUeRUUuxBwq/EtLzgE8qSCTcIKZAkfxIWdBOg+0c5yiRbETl0JgGZtI5FQ2cDFiKEuEgNhxOCcqHQRSIopYUrUnlFEwEriABgUWMRWEUqAVLS9aruod+sDAu3Xi9eX0DCi6UirJYMLMBfvQpwUc4oK2obD/ooSGwbsAXmgVjyCJ/F/Yv54AqTCDGeQquQeANaS+PCHHguoIQNBX3BM/BGySVKh5aWnMl1VR/CURKqtHBS5JnyApEWSheUi0zHoCOFl9ATBAqQxBEeOnn4FRApVlL0ikKP1FwsBXNDQeQWcQOtKZqJmmwhqZaqxwkO4BVWWww3fqUcSj6iqKSxiGBATJ5IlwE8fWgp5YniZlaAqgWUoQuFfKSNSDiRiikLSMiqKzSOaAitJFvBji6oOtUQCicVP7gm9adxgLMh+UDI2bMgTfOztuIVKAIuKRVhBWAVyybAL7yjSCaFDzlnC4UoTLxHLrISRDejDFKEYoor+JQk0wPlcWkP5ZVSKz67UEdNdOYwMB0ywQqS8gzgNiqJITmkqcJOkIMIHrPqUGPgNCSPw+80ryiIlVfIo3oTE6ySgAyZiLKhz6ujMvgqckLuyrw2nLMIqTyKI8hUY7lDpFRbWlH0glVZ7AwTy7hQFstF5uS3MEmKEPWJX5GhOIicoLYgG2QzglYhOKwzyIKn6PnhBvEvkbmqFTJUFRa5YnvpGwhTkCHlDVqNyOOd1M1CIm6iLjYB1cBPsDxCTFV/7hkGWqH5XN0uOlsRHF/FP+Z73c63jpXkCe6RxwUh+IrrwFIRVgBWmSy/oX3l/HQQGk4DqsvXT4D0aBXYI8hQ2T03KQwtMKN4ZfFXVXwxMR/5RA2QeFFJHnUJrpMf6pxfeWWBr8UkNOUJoUMFyUxU0ZL5hZVcyOfZiTmgpQs3qwyL5QqNikUgLZ4w4X5VbT54QT2ZflVZTM/IRKVi6eczAZWU/CxkxTpIEuMlVVVX1InqA1PPLl5fyLB4P5MUpGiFi4vgWHyweJs8BVDy+uKzchslXH2VHJiACjia1CNUolxcCRzbfHBSU+We4SKsAKz1d54s5XxnmfDFFhZLpWcAYNFJR9YXVOLl9H8zKVSJ2oZxEK8DwIBKYzxkR/TjDF1yz8kirACs1+06U6oFZDSDHh8VMnEKFU2w04cFqordu88p7OX0fyXRWZSAQKk0GlBEUVZuPMZxKpsnVu7uvXHfZBFWANYXBqeXuTqtBCD7ozlWChXF7l0oZCgwUXrFV55eWNLL6f9UAoDgcggSoGIYNNAgwvzRv/Rn7L7QyoYjX0/JQJccJa6xc5fUHbapfg7qNCi9xaAaaGNoxiBCeQAvp/+TCVqKHXiMk1QnBeCRglPugOMkEy7KvQNXbXzy3rl8EVYA1v6zs2/3dzlcEe6Ij+eVN81uT65ooAvP7rhnl/Ry+r+W+LoDgIFdJxLncmuFhEO6igCPqoaej9/b282JlcWjJJE3v74ntcIZKYNfBo3Hd+pDVyF0jzpgGXVuffasMl5O/+cSw0Z2fMBzZ7ct3W521pdwquBwhZ5Zt6XDG5keMYqowlEyaxp3RM+8Vg9UNEap2dQAqi9t0VVn8QgzXRzceDn9H00AAJEgr14fsejKBY+VeKOl3uFl9aE/vj/UM53NcqZq8SgpmIW0aX7v6eSlDX02Ov9RS7NMf+N2o9LRTFQtdoG8nP5vJukHlrfes8PWO27xj0hPctjhTbxO77srfuYUZ95dYAoLso5saCb33qa2qsYue1OYI7ucVwmnTIJMZveyxvq/nqhi6HnHYRMtvnFOLPBFHU3BmoaOv38yMJLjy0I5A3rhILAAs0nTHMjmb9z0eJnWb2tKlDYlSjTpgIAp5WL+l/33/9OJUZ0nUeKNlGxP0tnS06X+uKU5VuHseK9zVzTHhbUA1TOBxRV3nEN8zjQ7Z3Nv1I8vb+wt10M2Li7g5kQ2X8rGXWyeXdjL6f9OEmDF+UIhBINwvrVkhSuwsqH9nd6DYVmYnpNlDVxysnCUAFRwswCsednK9+CJ6U8+FF1X31/lCdjZ4Z7mm9PUkFOxGNVruljqhV+f9dNiWryOTJDU18V04W3qRN22WOKz0uJPz3r85fRrpuclOIksc424aVSJL+7wJ6vdoeu1wP/X3rXFxnFWYXvt9cZ2bkqaqCWiiEJVRFXuDzyAqlaIlwqeoBK8gAQSIAFpmqiI8kBVxANqS1PHt92d9XoDLaW0KiWIhIc2kNiOYye+xre1vbu+7dpO7LiO49vuzPB958yut07XbI14MOzJ8cx/m9nZ/b+cc/5/zn/+E29HhtZTC1xUomvyuLjBgZUAa8WS9cSQYzgCfR2LyRf63n2o+vz+6kv0CDPibjpaxcVfRcYC3FuL1pzM0SMNI05mZmWYUBKadPknJEaPPGgIo9MwdwHlJTLGFF88um1wuh+X8wvAKpS5XZnf5wtRZRiMaM/pD67NCsBy1Hf4cTqtN46XhMahqflBfLYCb4flxZ0wXyfzhSB+ZBeDJaMjxHVCtm8tlclzjz98oOrylxvbTkeWYutcMQbM6Po7rrjjihaHACxUUTeqfkSLFdueMu2WxZWn2m/e++LFu6q699UM7faOVhgxNz0gwkXBoeLgmLuBXurAR3FwtKQhVgpIBYdLTjN2VJlvvBwP548ylCMaNOKSCP9D0AUKI1VxPycQM6gCqyODMPBEllfrGElw0n+sJDRR0sAwHnRQQS09rug8VMZlwTEueyzwtthtZNJciAF20wl7zO2LlPlHy42RCmOk0je0v/baoZNtHz/5z19dW25fWpNo+8AMQCXrwR346JFUJIXIA14qtoi6JVlENWfB6rKeaR37ku/8A789f+9L7YfrevcGYIF1V/j69viGd3u5dKLcP1DpC1f4B3cZ/aXGoMcY3uON7vZFSn2j8jKbLkcQSJy05awYgIXBJoRZAjijWxXdRxVbMq+hIlCFmXgDlwX5Rp1LxALiPoXxRCBaHJh0NyTKvLHK+uG9/vBu30CBt8X9e7z9OJb7+3cZA2UBcnlgAP2739t3uL7vnpqeI1Wd97108bGXW4KRd0eS1k3BhsoqIeAFGEsRSOA0FRFkup6Ui3upKFW4SdZcteyErEq7atmvJ8zfdC883ZY4fnnyeMvkiabp400zT7YkjoGbp481J462JH7cOn20debopeuPtywfBDj8AJA43YrvpTidcchKXyvCZbqEznriB0w3UTBnSii0oDo5TRItDY27fJCODKTr4qJhaNjRPYGBD9V3PPKnwR81zx2/dP14U/zJ5vjxZueYSfzbbK7yrbPZ5Zuy2eVbZ7PLN2Wzy7fOZpdvymaX58qeIE+daJ58smXyWMvk0Uvxn5Knnmhhyc8uxX/ZNvNi3/Jr8/YlWcLJGIUABkFCo8pBEXBCbJkCJC0iQRWiQvSjIi6zilzCEQBnqxLmdc1OrViMdUm27GWTfBvgJX4ZxQWJWxbDr83LXu1PX4kfNAZdfggnrvTlQnLuAwBgRV1BWWYjbt2ytAFwobs3aqHXocvpPk/RxVk0kVt06mWgfW4MPnqgruvR13uq+uO9a8lZy7zF52E4lwJvl7kXgfagwybS0qdc1J4C35L925KAiTD0msQTECSlYYOTAk+pSHSlBCQRdFFfMmBHErhCGe6F5kCZxEV4z734AcwpYOWDJI9nPTc1/8Vge7k/7Aqoa7KO3WjLqwcpcEOHV5r8QA/HHVJLkVbmn/L4YL2hPS6MFRmc8ig+jSFu+FB1x2erm6oGF9sXV2ckhiDfIVCyMrZKgbfBpE1Fyuk/IIOxokzggYGN1hUkwARllqJD8MBTyiSWHAKwFBaswpWMe4BrkqsSkUBkHK+hfkSad2QoIt6ISZ7Rqfg4XMWb4N4w/J9qnz1c113iH5UVRfTIlmURUG3yOhPWFUxvrnYCA1isouXO8Yi+5oTcoi1fbEQrQ4DUYHld14dPNZ+4fKP9NqQUx7FJxgMB4XmdRy3wNpi0kXJI5AcJOovdrA3SIkQqZJcPBstggH425x+RINUksbF4K/STEzuFwDIlJjlRCahQi6av14n6rI6ktrSTJrG1bq1DMb0zt3xPdYfbLwu5ArrJpSy6atAVpBBOKKFAIs5CksDYEANdasAZZ2U6ENk4VmJE9hpD9/l6vvby1bdvJK+LzYgvxO/kSEhR7QX6T0h+QBy0lzf6GoQfGBkO6liCnKQEHhLSDV0A2GyoRecyko4K2RzV1IjEGAhCAADEXYkh+TCnI/Vy3oEgY8wgKCK2MddvW2bYth/7Q3eFd4RiiVu6c8GWc6TNpGM96ME4zKkSvtGEuKKiZNhjLh+FPOPip7KGyL7aaw8FOr539loothKz7UXR8fro+GD5kukHcRIF3h5v/JTsYOFMKeGgoNBCAINRlhjDS4twEuRItfSKUpHiU65x6nAXlAGQYKecVyrOeC1PbCmWGc+MfAMlDLvniXeGD1d1lhlAD/TdNOVQIwAU5WBQlx0TWFPFsrWkRwI0MpwmJz85BmSwtcbwXm/vkarL3z0XeWtiPra6vigxzqD7nMcmwhXkmgexCHmtyFS/b1YTW2cznCv7vldtymY4V/Z9r9qUzfDWzbbOZvjOZtq7PNzJUq1IcHpccKJGEUrYH8JOc82mSacbhFEqiUyBfLZoSBruSPB+Cl78af/iAxipNsWwkX+dSX3a6PbUj7h05T+XB00yvgqXHIoGZND9cS7z8E14QtPFxoSLC9tjjPFymhuHVASHD1U1fSXQ/NbM8ugqN+VK4tYQu1aSQZnxjcw1eZj3PKVDmrgzm6tcKVc2V7lSntlc5Up5ZnOVK+WZzVWupA3uYD0TQ2gDOUKzlsaSdL6UKpi0HYs2CMZ7VoXWbRzlXtCpPIp8Sqtb/Rwgd439nQS2xiz78deu7KvuLoVhzjXaY84rHZlh5xsbmV53BSbdxlQZHQnRRpy9jKgnEPXU9e+v67n/1MUXIwtDKfMm8WqZMMwlHCO/Gx6AXwyfiaN8MXlGZSejx0xCj9lZUJ7Z7PJNWVCe2ezyTVlQrmx2+aYsKM9sdvmmLGhTVilTmOF0gfQ6OgE/vjLSUq7NFFvOwSE6+hGabKHwS7eSE5gyKd2R0r0YCPDu+lGshHVlWyd75474Bz10rhhznZ5gXHyuOJvSxWQlnKACwmhOAWEcDAZGin8XB848/uiBut4vhHqO/r2/a4XTYLc4zrTWRPdRLnJCjY/ChJwhKCWMLbQz0s5z8unSxzsTetxeNle5HvPM5irXY65shjNZTegxz2yucj1mWLObKFOLvs7CTxZUtJodpcBwqMhpTNImTkPNZ24gZTizOzlxxK5FP/OwYttXbq0++sceDz1tZFYzGOObcIZCYLwDmfmknV5CYQYxJmu9gxF3MHKgpvPhV3p/3TZ+fo4bxzvR98EioCSRfhRJ6FmxJXo4XVGg/ybhJ95AgkNIZv/4SAASImqEAKw8SG/MTqZ+xdWiEvGPA8JZy/75lRsH66/SZYe2lFjohA7lExkgg6wKRAGsYq704G4IlbVd99a0/qJ9+uL88jwNKFhRztRG+nn10Qu0Iyk/YClJL8OGX9MkdRNdIYZN62O1F3b5B0v5fkbmpcQ3QUK4MBwFpxK4ZigmLjRj5fXhu5+78K3X+9pXktMpDeQqN6ROBq7SRhU/rUA7lT4IsKSzoUWdeXtBVcyyv/1aZ2XNVTeMJ5+EnqIfj75R5pyCKxAvwjAwFC82RsqNa0e8V7/6at+fb3Jq6jYQxP2xaEKtO5KK0lAQW0DWzqYPBCz0Nwwsx7QBHm5Y1rN9iQOnWndhfMd587jLIBfDkIIqDOnYcMIdmNzlixzyXnvsL0M1XVPjSbrYrwiIGE5ZzKi0huXAT/MUW46FVaCdR3nbWOxjoMAZmAEEi7Z9NrH4oNHkaRhxNUy75G2MK8AwN3yZI2YWNGCFl5GAv3FmxDs4273KQR+sbo5ArRREE0eukjUt7lQjbhQCLBzwSZIq0E6kD2S8S0cjYRIQ0GU/ONd52H+luCHiYoRI8aYStwVXcNwdiFb6wnfV9Hyqvv3kwEL3cnIe41HutER7n+JJNpxZlek22U0NSpHGFiDrfEaBdjLlrQrTLwtlpE9AvDI89wmjq9zX72rkHqelEsOYI8HTk67G8QO1/Z984cKxM+GhlDltUfdxioOQkikKQghCS+5MUiTpoJBVqEFqo75AO43yBZa8tkG3m9BakC2ja+Z3zk5U1gxyP9/QhCsQlYj7UVdgsMLXdX+g4/vnoi23kzPij+AgiKjiWV47KpLSEkoJt6foAheAteMpT2BZSe6QjqHbWtIyr9v2c/3zd1d1yHZW3A65NBDzGOHd9Z0fDbT+sCX25vh8XIywJZ2bAEAUSGI3CaoUZQAPS52cGF7CWianAu1MygtY6OE1GNdWcs1KLtj2Zdt+0Nu6t3643KBjsasx4fENfqSm6ScXJ87EFyIpQorbVgJVSZrkgihhUYIpmWVlVtGWgZmWAF4bpQXaqZQvsCBMkqkkTKtR2/7mGxcOejsrjMiu+qF9/uF9pzo+E+z6fWI9Ipt1w4Tijt7EBsUTyFFq/ENRKsmZCkEOKliXBhDOynKxlhVoh1LexjsETcpeMm1vbP1IfXuZd6AsMHSX0fl5X9PzXUvjlrNn7ppMR3BaYsNEQhIiCvkN6OgZRQJAGFWrGdMKLH/pY4F2JuVtvMsOfb0Lqw83tu2t7b67uvORV3ue7Ur0rJs3ABGKKdj3RBVf+MklKaRIlFI6oCShLq0GRWBROQqqwLwU5bxcmhVo51K+qhAgmDLtZ/7R98DJv30u1PH8wGzb3Aq3mCektA0xkYO2xoiCSLlA/yOUL7Cgqy5MzH699szzvfGWd1dmZW6T5pN4rwgogCvHUi9QgfIF1lLSenPg5hvzqSGLW/hTOgFSABbfIiuwgCpYWWJLFej/nGz7X/yRTgwdMWx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736385" y="3554388"/>
            <a:ext cx="35421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Korta eller obefintliga </a:t>
            </a:r>
            <a:r>
              <a:rPr lang="sv-SE" sz="12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bindningstider</a:t>
            </a:r>
            <a:endParaRPr lang="sv-SE" sz="1200" dirty="0">
              <a:solidFill>
                <a:schemeClr val="accent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månads uppsägningstid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1331640" y="6348818"/>
            <a:ext cx="652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Hela utbudet finner du på: </a:t>
            </a:r>
            <a:r>
              <a:rPr lang="sv-SE" dirty="0" smtClean="0">
                <a:solidFill>
                  <a:schemeClr val="accent2"/>
                </a:solidFill>
                <a:latin typeface="+mn-lt"/>
              </a:rPr>
              <a:t>kungsbacka.openuniverse.se</a:t>
            </a:r>
            <a:endParaRPr lang="sv-SE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4" y="4916874"/>
            <a:ext cx="514145" cy="4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Bildobjekt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99" y="4915494"/>
            <a:ext cx="504057" cy="407255"/>
          </a:xfrm>
          <a:prstGeom prst="rect">
            <a:avLst/>
          </a:prstGeom>
        </p:spPr>
      </p:pic>
      <p:pic>
        <p:nvPicPr>
          <p:cNvPr id="60" name="Picture 4" descr="bahnho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62" y="4860611"/>
            <a:ext cx="760922" cy="5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5" y="4856815"/>
            <a:ext cx="778774" cy="556267"/>
          </a:xfrm>
          <a:prstGeom prst="rect">
            <a:avLst/>
          </a:prstGeom>
          <a:ln>
            <a:noFill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10" y="4944933"/>
            <a:ext cx="936732" cy="3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s://dunderdog-openuniverse.s3.amazonaws.com/visualgrid/images/files/000/000/011/original/bredban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07" y="4844547"/>
            <a:ext cx="771293" cy="5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bredbandsbolag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8" y="4797152"/>
            <a:ext cx="864096" cy="6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62" y="4897680"/>
            <a:ext cx="472112" cy="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5" y="5443375"/>
            <a:ext cx="746385" cy="4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4" descr="https://dunderdog-openuniverse.s3.amazonaws.com/visualgrid/images/files/000/000/016/original/netatonc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62" y="5365367"/>
            <a:ext cx="884410" cy="6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https://dunderdog-openuniverse.s3.amazonaws.com/visualgrid/images/files/000/000/017/original/owni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4" y="5369871"/>
            <a:ext cx="826512" cy="59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8" descr="t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90" y="5470741"/>
            <a:ext cx="546538" cy="39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0" descr="https://dunderdog-openuniverse.s3.amazonaws.com/visualgrid/images/files/000/000/013/original/tyfon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21523" b="20968"/>
          <a:stretch/>
        </p:blipFill>
        <p:spPr bwMode="auto">
          <a:xfrm>
            <a:off x="5577099" y="5452996"/>
            <a:ext cx="906787" cy="4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2" descr="https://dunderdog-openuniverse.s3.amazonaws.com/visualgrid/images/files/000/000/014/original/universa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 b="23876"/>
          <a:stretch/>
        </p:blipFill>
        <p:spPr bwMode="auto">
          <a:xfrm>
            <a:off x="6444208" y="5462680"/>
            <a:ext cx="928918" cy="3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r="10816" b="82143"/>
          <a:stretch/>
        </p:blipFill>
        <p:spPr bwMode="auto">
          <a:xfrm>
            <a:off x="3932644" y="5500431"/>
            <a:ext cx="983411" cy="28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4" descr="https://dunderdog-openuniverse.s3.amazonaws.com/visualgrid/images/files/000/000/015/original/viasat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6" b="25466"/>
          <a:stretch/>
        </p:blipFill>
        <p:spPr bwMode="auto">
          <a:xfrm>
            <a:off x="7396852" y="5497084"/>
            <a:ext cx="1008000" cy="33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58" y="5450114"/>
            <a:ext cx="505660" cy="4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20" y="4897836"/>
            <a:ext cx="683712" cy="4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ruta 75"/>
          <p:cNvSpPr txBox="1"/>
          <p:nvPr/>
        </p:nvSpPr>
        <p:spPr>
          <a:xfrm>
            <a:off x="835434" y="1988840"/>
            <a:ext cx="37599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b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Mbit/s		224 - 329 kr/mån</a:t>
            </a:r>
            <a:r>
              <a:rPr lang="sv-SE" sz="140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100/10 Mbit/s	247 - 369 kr/mån.</a:t>
            </a:r>
            <a:b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100/100 Mbit/s	297 - 419 kr/mån.</a:t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250/100 Mbit/s	327 - 469 kr/mån.</a:t>
            </a:r>
            <a:b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500/100 Mbit/s	498 - 589 kr/mån.</a:t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1000/100 Mbit/s	729 - 899 kr/mån.</a:t>
            </a:r>
            <a:br>
              <a:rPr lang="sv-SE" sz="1400" dirty="0" smtClean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8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1000/1000 Mbit/s	826 - 1099 kr/mån.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736400" y="2464048"/>
            <a:ext cx="322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Start- och fakturaavgifter kan tillkomma</a:t>
            </a:r>
            <a:br>
              <a:rPr lang="sv-SE" sz="120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20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05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v-SE" sz="105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Prisuppgifter från 16 mars 2017)</a:t>
            </a:r>
          </a:p>
        </p:txBody>
      </p:sp>
    </p:spTree>
    <p:extLst>
      <p:ext uri="{BB962C8B-B14F-4D97-AF65-F5344CB8AC3E}">
        <p14:creationId xmlns:p14="http://schemas.microsoft.com/office/powerpoint/2010/main" val="10678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Internet – OLIKA HASTIGHETER</a:t>
            </a:r>
            <a:endParaRPr lang="sv-SE" dirty="0"/>
          </a:p>
        </p:txBody>
      </p:sp>
      <p:sp>
        <p:nvSpPr>
          <p:cNvPr id="4" name="AutoShape 5" descr="data:image/jpg;base64,%20/9j/4QAYRXhpZgAASUkqAAgAAAAAAAAAAAAAAP/sABFEdWNreQABAAQAAABQAAD/4QMtaHR0cDovL25zLmFkb2JlLmNvbS94YXAvMS4wLwA8P3hwYWNrZXQgYmVnaW49Iu+7vyIgaWQ9Ilc1TTBNcENlaGlIenJlU3pOVGN6a2M5ZCI/PiA8eDp4bXBtZXRhIHhtbG5zOng9ImFkb2JlOm5zOm1ldGEvIiB4OnhtcHRrPSJBZG9iZSBYTVAgQ29yZSA1LjMtYzAxMSA2Ni4xNDU2NjEsIDIwMTIvMDIvMDYtMTQ6NTY6Mjc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YgKE1hY2ludG9zaCkiIHhtcE1NOkluc3RhbmNlSUQ9InhtcC5paWQ6N0E3MzQ3QUE0MjZDMTFFNEFCMzhCQUUxM0YxNzZFN0YiIHhtcE1NOkRvY3VtZW50SUQ9InhtcC5kaWQ6N0E3MzQ3QUI0MjZDMTFFNEFCMzhCQUUxM0YxNzZFN0YiPiA8eG1wTU06RGVyaXZlZEZyb20gc3RSZWY6aW5zdGFuY2VJRD0ieG1wLmlpZDo3QTczNDdBODQyNkMxMUU0QUIzOEJBRTEzRjE3NkU3RiIgc3RSZWY6ZG9jdW1lbnRJRD0ieG1wLmRpZDo3QTczNDdBOTQyNkMxMUU0QUIzOEJBRTEzRjE3NkU3RiIvPiA8L3JkZjpEZXNjcmlwdGlvbj4gPC9yZGY6UkRGPiA8L3g6eG1wbWV0YT4gPD94cGFja2V0IGVuZD0iciI/Pv/uAA5BZG9iZQBkwAAAAAH/2wCEAAICAgICAgICAgIDAgICAwQDAgIDBAUEBAQEBAUGBQUFBQUFBgYHBwgHBwYJCQoKCQkMDAwMDAwMDAwMDAwMDAwBAwMDBQQFCQYGCQ0LCQsNDw4ODg4PDwwMDAwMDw8MDAwMDAwPDAwMDAwMDAwMDAwMDAwMDAwMDAwMDAwMDAwMDP/AABEIAE0BXgMBEQACEQEDEQH/xADFAAACAQUBAQEAAAAAAAAAAAAACQgEBQYHCgMCAQEAAgMBAQEAAAAAAAAAAAAAAAYDBAUCBwEQAAEDAgMDBQgMCgcGBwAAAAIDBAUABgESByITCBEyQhQVIVJicoIjgwkxUZKiM1NzkyS1FhdBYXGyQ9NUlVcYgURkdNQlNcKjNLQmOGOEVXWFJxkRAAIBAwIEAwQHBgYDAAAAAAACAxIEBVITASIyQhQ0FRGRYgYhMUFyI0MkgqKy0jNT8FFxgfHC4mMW/9oADAMBAAIRAxEAPwB/lAFokpaNihZlJP27DrzlJkx36opb1yvspIp5sdoy6I/hr7wRm6ThmVeouJq4Ds4c72q+HZZZZJ+6jJJvFu8GMoq2VCOfEAmKS5iW7UylsllKvsbLVzdJxJVTyic19d9V3Lly3nb7m037JZVu+ZouOqgC7cjSVDdIbvpDXqa4W07EU8wbJXT9UrF/i9cr8akG6vmbDx3aqvvVc1QS4i30KfVyFwn5rDHtDZq5rk06hrjuqQKSeTZquo9YwBMhZ4llQz5BHNiWA5qRMxFFDcOkXaPeFkle1R5WqqNyit39ZprHpvU8+XOOfJmydLLQB7UAFABQAUAFABQAUAFABQAUAFABQAUAFABQAUAFABQAUAFABQAUAFABQAUAFABQAUAFABQAUAFABQAUAFAFiuCeiLXhpS4rgfoxcLCNFXsrIrllSRQQHOoZY+1gOFfY42dqVOHdUWphC2tvERdOs99I3a3duYGBthz1jTWF5uLLdHnSfLiP9aUIRIu9HzXf5/TcVjorOKjubqEPIXjXktenpHR6R6mx2qOm9p342yAc8xE5FuH9XfIeaeIeiWEq88vbPjbXDw8R2tJ/ExI5sftFH26qFkThxU2jhZ+tdwrtgyRl7IpXHG/Kr+aeCPpk83lV6n8t3nG5sk/9fKea/MNts3r/ABcxpO3YWSuq4betKLM+v3PJN41t4HWCyEXo08xVsTypDC8r9plQRPM6RJ3D64xKLg42Mho4MjGHbJMmKfeJIDuh96NeLSSMzVN3Hrsa0LQhcBfIkQAPPPYCuToUXq7xF3Bjr68vaxpXK2sTPAQSJn9DkGyCv04FxDDDMm4WHk8HIBjXpuKw0XHH7U31yc38ogZHIS+obsX5fL/MM+0o1Pt/Vyyoi87exNJB7iaEjGrY+fZPEvh2quXpJl7oeQq8+yFg9pK0T/XwHOxvEvIt1DaVUy4FAGA4am6bd3/7Atvudz/Vmf4PSVP4SfQ3uIt+PUXSHvG07hcKs4C5ombdIhvVWzB6g5UFPNlzkKZljhhUUkUidSgsiv0sZVXJKFAGEu9QbCjnThg/vWBYPmZbt4zcSTVJVEu9UAlMCHH8uFSrbyv9SsRNMmo+2F+WPLPUY6IvGDlJFxm3DBpINllzyjmLKmmZFjyD3caGt5U6lYFmRu4vspLRcK0WkJiRbRcc2y7988VFBEMxZRzKKEI4d326jVWfpO2akxj7ztN/4hW1+9mn62pfCy6G9xxvx6jJ4mYi5xmjIw0k0lo5fNuX7JUF0Dy45SyqJkQ492omVk6jtWqLtXw6CgDHJq5bdtwWxXBPR0CLsiBoUg6SbCqeG0QhiqQ5sa6ijdulTh5FTqKWKvWzp132bCXZDTD/AHZK9RYvm7hXdjyZi3aZkXJhy19aGRetTlZFfpYy2uCUKACgCyTE/B2+361OzDGFa4/1p+4SbJ+6VIcK+8EZuk4ZlXqNera8aKoGaSurNoiYc7DthmX5q2NWeGOueP5TEPjItagjrxoquYJJas2iRnzcO2GY/nLYUccdc8PymDxkWtTYsVNQ061wewkqzmGePcwdsl03CXu0iIarcUZeonVlYvFfDoKACgDDJO/LJhXqkbM3jCREiiIEswfSDZBcRPDMOJJqGJbWFdrDK3SpE0ir9bF1hbhgbiQVdW/NMJxqgpulXMe4ScpAphhgWUiSIsMMe7XPFGXqOlZW6S/V8OzDZO+7KhHpxszeEJESCQCarB9INkFxA+aRJqGJYYFXawyt0qRNIi/WxR/ehpv/ABCtn97M/wBbXXhpdDe4N+PUH3oab/xCtn97M/1tHhpdDe4N+PUH3oab/wAQrZ/ezP8AW0eGl0N7g349Qfehpv8AxCtn97M/1tHhpdDe4N+PUGGp2nBY45dQLbLIGJnjhKtMco8uA8uPne5hylhhR4aXQ3uDfj1C4fWPayrM29saHQjnEMZsAuK/N0WOH0NFTLHsyy/HrJmoQ/8AhB39MPy3a9Vxx+zpMrLz/lCsUZAqbqxf2hhvAjqziwlbr0mfuPo04BXFaQn0XjcRGQQH5RHKp5NLXzNbVolx+yxtYWWh3iGUdu+HSmMBD7jGjUZux7eu9AN89s2S6q8MOf1CR2fcprCJU2fKFzRcPF/cX+AV/mi1rt0l0/8Ac0zwhw4yWoUleThH6LZLAwYGfN7RkvND5SaO8Ktn5suaLRIv7n8CGV8tWtdw8v8Ab/jcZANw+H+SvOh6qNM8Q2sSmmWk9yTbBzubjmw7BtLvuuPRMSX/APLI5lK0MVZ+JuETt6mKmRudm3d06hKqcoogmCQHnAAyZz59ejNOJWwTH4IdalrK1iaWXIuMttap5Y00y5qUykBkxXw+XESRL0VYWfg8Tb190ZqYWXZlo7WHi0hjeFACEOLHSZhphrZPoM4pslAXtgVy2/lRHAQ60WV8gOAh+jcZi8VUa9Gwt+9zarqXlEzJ22zcfeMe4br8b6Wa1WRcxbljEyTn7P3MQ7AdQlCBLMeX4lbdqeTX3LxeJt3X7TjHybM6sdCFecDsYbfV2xlh2dc96TJYDG2xGuJJ5tZcwt0iPLhj7ZcmWpLeFpnVE+0jlk2kqOb2VeL3LKy9yzqKLibuN+4lZdwQARG6eKmqrteDmy16kjbaUJ0qIT871uMW9XrpSyXl7s1ieRyIBG57atFXBIeXeHlVkVwPDu/Fo/0HSv8AMt9xpS3/AGjewdtzPKSv42E01eGrUMVQAwx7MzgeGYf9Rb1kYBv1qGhl/KuIs6ox/ZG3zQU/7rCjQPI4H000uG2yRSAAHrMtyCGGUf8AUXFIGeb9W43Yjy6EuqyDTCgBGfGvqOjqRrO8gUCB3bumQHBMEz2gKRPIrIL7XhZUfRU84KDw1vX3MKOYn3paNJoPSq9/uj1HtDUVg2AAtx+BTAJAImtFuPNPkvmSIvGEK0byLxMTxainbSbMqOdHLJ80k2TSRYuAdsnyIOGblLaBVJQc4EOPhDjXm3HhSPSsV9fAIu8VetrvRHTXtaBBFa8blehD2mm4DE0kVjA1VXaqfTFFNMiy9IsuFaOLsfFS83SpRyF34aLl6hGtwzc1d0orN3fNPLpmHB5lZGVVJ0rm8DNspj4KYiNP0VEKUJyii1b9fMY+TyLSLdE5bImHPAzEa7qch5AF5FqluhctljPmABiVFThyGW2bd91adTTa4rBnnNqzLM8wLND8wtl2906bfBrJl0hIar3CJOlEvMWImeF60H6aC6stNadL7fvpBuDCRdb1lcUUkeJi0kmp7tykJF3cRzbSfgkNef3trxtpuKcRwtLnxEVZuuqpaLBcc/GWrb83cs04waw1vsF5CUcn0G7VMlVT/oEa+xxszcFU5d6FqObi9bnX1HvG5r+nWoFK3fJKv1U1QzEikWwghtfEIiKfk16VAuyiInaI8jbzu79xL3gK1JRsjVV9YDok2kFqe3+hhyCIhMMBI0OT5ZvgoHkBWNn4N6KvuU0sRPRLRqHU0mjQIe43mrRXiXvI1myJn2PCbZAJH/w346d8JJ+kX/XiKWUX8diKPU4/9jbfMjWtuFDaDqcf+xtvmRo3A2g6nH/sbb5kaNwNo/epx/7I2+ZGudwNoro1mx/zz6Gj/ox9Af8A1CPr7u/SG19Bk3Ebdy1/a+6s3Ka3WEPtC4ios8OgzifoKY/7ki8qq2Og2bdEL15LXK5p4RKr5XL7bN1SVjXJA3pEnkkrVfoybbw90XnUvSJ5k6iniSZHR+47iloetB1sXe0fcsTFXDDLb6GnmaMhFHn/AEC45h8oeaVedtE6PQ42LLXzlHczdvdts3Darz4C4Y1wy2+gZD5ovJUy1LbTvbSpKnaxFPEk0To/ca34e4VxZemca3kkerT085VlZ5E9gwPNuEki8VNOtP5hvPE3XJ0ryqZ+FtfDWvP1MbwGYz1iGsLA4vNUPthqUFoMnOeE03RNkeTmnLushvFfRjlR93Thg7bZt6+6QX8nLXLRpInE+ISy1r1FKniDWefRD5hNxyxoyUC8byrBYOcCrBUHQ++Trnr5DhuTnOqi3ZhvcVvwlwNe41nWDZ+28RykKo/nV5rJwpakdFatS+18OiEnHVpmV7aQKXbHNt9P6XrHNo5RIjOOIN1IpYZfaT5FvR1sYO62binj0sZWXgrir0iVFsBXRNIz2VgyZw8LvKdd0V6ToF4ZNScdVNFLKuZ0sK042a9kXPj7OPaMf5hwRfKZd55Vef5K22Lh0HGxn3olcjZ6wjUbsaxLZ0yYOcj6+3/XZcALDN2ZFkCmUh9nKo4JMfJKtL5eg9srTaSlmZvYlGoUs3bvn7pnHRbY3kpKuUmUUzHnLOnSoJIJeUoVNe4LdJ0X6QaeMdK9N7RsFjyKfZ5gCT53+0PD865X9IsRFXnt5dcbiVn4jrbQ7MSoaf42Sy8NWoWP/tn1i2q3hvNoV8r5dhE+enioVaR5vA8WbhtsnH+1y31i4pJzXmnGnFeXUlzWUaJpvXXU1vpDpZd99KYCT6LZ4pwLYsvI4knXIgzS2vbWIc3g1ZsrXxMqoV7qbZiZznaJyuWdw8cm5dLGbh+8PnqqqlvVVT8YizU/1CbQfamdIjSVA0VQ56KoZDDxhKioKB0HAbqh9tdIjsySc76e0vcDE8hFiRnFq4YqxyuObvRzI+ipPzMFE1eoZcVPXFRpJzVjmqLE9ZQWWH0a/HMS3/JhTD8vNzuYeZ6FFaIk1VdMEni3VmCzxulJOc+TI1NcBXLN0cqeamWsw6To2g9K9KY2JYM4KwrawiUUAGPxTj2qokllwy44KYgWflw6XL3aQXuZnbmdhxWCLSVUhpVpnKMnMdIafW46ZvEiScolFtdoC7mOHcSrlbmVe9jpoI3+tSFrD1cmnKSpm/1Dup4gSxkk2S6i3yJEWyln6soWyOzWw3zDLoUylwsWtiVei2hlo6EQ81BWc/mnkfOvxk3gS7oXWION0CBEllSTwHMKY5u5WXd3r3LVv9Zo21slslCG7aqlkXX6wnVEbf0/hNK45xkk9RHPWJoQ5ww0cYmqJfLuN2n4uetvBwVzbukyMvP7Eo1ChxNZUsiQGsqfMAAIi2Bzlsj4NNNRg0ntHy0nDyEbNwjnqcxCvG8nEOxL4J01VBVAvdDXD0ScjnzoOkHSy/o3VHT2z9QIrDdtLnjknRtuX4BfHDKugXhIqiSeP5KQ54Nl2UcYJd1KjDrz4cNEdQrjeXdemncdcNyPkUm7yWcEsKppoDlSHHIqI7I1LFkLiFKEf2KRSWcUrVOpjX8nXDP/AAih/duv19S+qXesj9Pt9AnriXte3rG1zv607QikYG3Ic2IRsU3zbpHesG6quXMZFtKERUz2M7vbozmBdxokrqh58Nlr27fOudgWndsUjP27NrPhkolxm3S26YuFQzZTEtlQRKi+ndLd2QLSNHlRHHE/yc8Mv8Ioj5x1+vpY9Uu9Zv8Ap1voPpPg94a0t9u9I4oMHCPV18MDc7aW8BTLj5/vkxxo9Uu9Yen2+g59JIVFZabcK5965lXzhbPzsyrpUi98VeiqvIJzS85TbsvarqkN0skkRGoCHRDaPxqjdDpWJz8KN/EvasrYDxbO6tVbrsJn6ca8LaS9Ct+dSrnrah0l1DDip60o0ktBlPD9msH6TUPYZTw9uuQMbvzUJGwbLuG7VdtxFNv8qR+Nfq+aapfObVWLO28TKkRxPLspWJ/WJwuos6eLG5eOVjcPHJ89VwqWZUvKIqfRVqLa4HZ8OomJEcqU2ZCisBc5YNupVUGY6YuGx8rI8P2jDxfNvlbMhxUzezyg0AP9mvPcitFw/D4hqtG/CU3lVQnKN20ayDRyweIg5aO0jbvG6m0JpKDlIS8Yca+KBzgat6fOtJNTby06Xz9Xt5//AJCsX6WLdefYq/Mluy8ITp9tbrehRxOng2WdCZvq7tSey71vHSyQcZWl1swuC3kzP+vMRBB4mHyiJJl6OsjOxVokpp4iSl3QjfxUakfeXrpess1cdYhbZW+zFu5CzDuI4iBdUeT4x0ShVdx0WzbqU76TelY2dwJaZfbvWErxfNt9AaWNwegZhsnMvBJJoHs4fAp7xb3FQZi6oio1EuMgrlr0jwKVBlImcbv/AGz6i/8Axf1m0rQxXmFKOT8uwh3eU41ixSPW4F/+2qy/73MfWLilDL+YYZ8Z5dSX9ZpeFAesP1S7Xu61tIo5z9AtNEJ+6QA9knzwTTYpH8mhnU9KFMWEgoXeMHKy1tQQw0csBXVbVWw9PxAzZTskBzxj0Itn9JfF5Sae78qta6n2YnczoIN6VFJGceWnX2L1pC6mTfdQmpsaD0cg5Ugko0Qaug8pHcqe7qjh564qNJcyUFEteo11wnao/dXrhbL9446vbt5f9MXMRnlEReKj1Ncs/wAS6y4eKZ1NkoOM0P0dpBYz7Up0D0njUQr429HJ/VfTGPd2exKVuyw5LtiPhU8fPPWqiRIPEEO+V3ZbxMeliOT8NaWKukgl5+ljOyVs00XJ2iOFnCbVwsze/Q3qJ5HLB2BIOEi6QqpK5VB8oabxbLq1uy4GDdFmwvObYM0dhszaSzxJIA70UklREajaJNB9rfWVg3td2bYvy5M/gTb7/EVxtroO919ZmVta56z2c6ReW7qtc7RRsefqzt6rJNTy9FVq8NZMhqN7OJ+tDpbqVOhx2HC5riWvGmg3BItEY264F4cRdzFDHHFDB2mIKiuhgWYhTXTUFQRLm8zo0rX9n4aWj7Bks7nfSskqRCA4kWOUR5xVSLZzo8RGqP3u6xXleKC2+gUHPYtp952XHEaSSofLKbxbyqc7KDZiRBSu5t2VmJC8AemLe9tRrsvSZadYgrKiFYpET5qr6bSNJUfRtN5h6WqWZnoRV1F3FQVtWRA1Csl1pjf156eP8+9s+VVj2yx7G9ZfCs1fSN1EyrSgl3kRzOli2WdBiXq59UxE7w0akXHLkxO57RE/wAqQpSCA+3lU3avlnWLmrfplNXET/lDWawTcCgDn24xVMnEzqn8rF/Vjem7G+XQVr/8ArsfHB8pm4l9LB/tEj9Vu67yXl3DH/wBdToMpOGkKAOabVC0lLQ1O1IthUNqEueTSD5JVya6B/MqDXp9nPXEj/CefXUVErp8RgnUj/FVusrGOuGpk6WLw6+VFgzDT+4FrIvCEuMc+4bH1eVAOmzX2Vx/2vJqnfWfibd0Jba62ZUcYcMl3p50j2wMOaYlzSrzz6R1KxOUKj6QIncSF4KS0hD2W1P6HCB2nMAHTeLjlQEvk09ryqafl6z5Hl1C/l7nn2iMZNyLZEM5nzArfoMtZSpTi90O9V21fzKk2DjfPF03UFq5JIM7jIe5Dvyy7I0LEDTnTnpZbhWfprp9ayqe5Xt624yOcJ4dFRu1TTU98NeX3cu5K7fEPVutEaqbDqElCgBXnrF9MN9FWhrJGt+VWFWG3brMf2J4eZkuXyTjzfpa3cLcdURi5aD6N0WVZ14ztg3TC3pazvqNwW+ssrHOzDOAkqgaB5w6Q7tQq3ZYkdKHMiKWh60MXJZNq3MlTPIiBmsse0Z9IiLwqnIx/fCDpWppVolbjKRbbi57s/wCo7qwLng6fCJJoF/d0BTS8mkvJXG/L7RpsYNmL2EpapFwiTxwlk4ZNRi9rsv6zaVoYnzClHIeXcQvvgpuFge9wKln4aLJL+2TP1m5pRyvmGGfGeXUkxd10RNlWvcF3zjjBrD21HOJOTWLootkiVP8Ap5BqjFHW1CluR6FqOaS7Lxk77um472nT5Ja75JxKv0/id+XmkPFQTyp+TTxFFtpQgntLW9ZK3gx1P0c0huS8r21PuI4mbctEYe1mYMXTzI1ULfvF8zdJTLmIU0/JrPycEsyoiF3HzxQs7sbm4uuIDh51v0twjrUu9VxfFsyLeVtZFWJfJb7HHzDptvVURFPeN1C53SEaq4+zuLabnTlLV9cxTRcnULEWWTVTNIjyZwy5w2DDwhreMY6GuFbVnHWLRS1LmeL7+4o0Dg7ux6XaTDAUlVMflhyreXSZkLfZlZBqsZ96Ko2FqTrDprpEzi3+pN3s7QZzTgmsS4e58q6qYbwgHdiXdwGoYYXm6OHtJpJ0i6iOM/xP8EtyuUVLium07mdOFEm4LPoRZ4WZUhTDlUUZllw/LjVxLG9Tp4MVHvLV+o38WgmiChZj0is/Evb7GZfqqreMm1sWfCxaS1y3DpoNKxryOfaTWqDR2kQLqN4xu2VEfwkC6IAomXhCWFfVvrhe9jlrOLSc4jp01bvpJuyc9cZs37tuwec/fN0lzSSVzeEmIlTqKY131YrjrENrUOblEJiH2fazM1aXs71obeG7yRvG3q791Ohs2lHO+r3Tfx/Zi28RIcFQxeAXXHI4Y/EtRUPDwstUcbb70v3S5kJ9mL7wgdN8ikmCSWwkiGQA8AabxYGscKXE3w26J6Owlr3DeyrW8JVw5mrzBGKfriD92XwG9SbkJbhEU0/JpfyNncXMtdHKbNjeQQxUM/MRf4zNTdH9UtQbe1A0puQ5l1JRXZl5syYumRiqzLOxdZnIJ5syahJll70KvYuKWFKHKeQnimatSPOmmqjzSnUOz9SGBmZWlJA6ftw/rEcr5p8h6RuReVkq3cRb6OhUgn2XrOnSIlWE5Fx03EuQexcs2RexzxPugsguAqJKD+IhLlpJbhSOStUXavh9OdLjTkhQ4o9WUs/MWjPqxpTdjfLoKWQb9Q58cGEoK/FHpGln57mU+rHdGS8u4Y9v1CnRhSiNoUAKZ46dIsWF8xepzBEwjbxbJRk6sHNCTZDyNyP5Zvs+iptwF1XFtdyipm7eiTd1EBloV0l+hzj34UwVMY/IYw8Y5XR5w5+3RuklJ49TEh5ldLKcspIG09WI2Gt2KiZxm/eP40Or9ZbgJCbcfgsxEY7WXZpcvMQ80rulNLG5bZVIYkR6qjKkdarbDmwkwsXQDIlt+/qH/wCfuNSkvrkWhiNj6PkpmSkpaUP6bKuTdvD8JUub5PNpzgiRERO1RUlnd2d+5gTiRb7CQbXTPp1ZWgrM54rR5bAYh49dUgrG9OGXSdTVHWm0odw230BbiwXLdZHtDi2YKCaCRfLuN2Pi56zc1c+DtXfublU0MXH4m6Ve1eZjoGry09ECgAoAwTUWxorUuxrssOawzRd0xy8c5LpJbwPNqjydJM8qg/kruGTaesjljrWk5iZttJ2tNztrXEPV5+1pJxETSWHRcs1TSV8ksuYfBp6R60rQTm5ORzd/Cvp199GuVoWq4S6xbkIf2lvLph1COICFA/7w4JNPxc9Ur+fZidixZR7sqqdIVJ42hQBDzjycdV4V9S1u87J+tGtaGK8wpRyfl2Oe8plPv6bRSrOgLgAcC64WrDcD7BvJn6zcUpZXzDDVivLqaM9ZdrKFr2Va2jkc7ySWoTnCTuIALbCGjVRIQLDk9hw6yj7PNTOrOFgrfd0lbM3NCUahMfbwmQJBiayqxgiiiO2ZmRZRER74iplF/dJcjwTcWhiJBpYiGbaxzTkSJ/8AMVn+p2+su+n3Gg+f5JeLf+FaP7/if8RR6nb6w8BdaSMd8RN1ab3ZN2Ne8OcDdVvGkExFGYq5N+kC6RCqkZJqCSagkJDVyKVHStCpLXC9D9RN31cetw2rrHJaYyrjcweqrbPF5uURCdjkiNPkzftLXBQfGSCszMQVxV6TRxFz+LTqGW8aujkxrLodMRlrM+v3pabtG4rSYBlzu12YmKzMSL2CcN1FAHwstYuPudmb2t0mzkIOM0XL1HOAU4oRLN1UTRVRM27tm4DIqiqOwqkqkW0JD0hKnAUHY2JG6/a0QzFtFw2rV5xUWwDdM2DebeAkkkPNER3vNqJraJ+xTtbyXWx4y2vWtE9HuYmb1avOVi34bp5Gu5x4SSwH0VR3u0NC20Sdig15K/exrVScJBHMqYIpB5AhUxBuj+fV0aR3Lp1o7L3NeUctDTup8sEw3hHQYpOG8Y3QFBjv0i7qZqbauXoiQ4Uq5a5SaXl7RsxcDQxc/cLn9YRrStqJr6+tGJc4LWxo+icE3AC2Dl3GRWTV9HlTb+jOtXEwURV6jIzFzXLRpImWDZl+arXWwsawIjCfuqVScLso7FZJuG7bDvF1CXcGKYiOHfFWjLKkKVuZ0EUsz0ISN/kP4wv4Xtv3/E/4iqfqdvrLnp11pKJ5wM8XjJq5euNMANu0RJwsCU3GKq5UxzFlSFxmIvBGj1O31nPpl1pIiJvFF0wVFXOJ7YVpmdUPu9WlrAV8aMu9NZZ3v7g0hcAxa4mW2rBvM6scXoeRRv6IaVMvBRLXqG3D3NcVOkZLWSa5zM8dGb+bXWLb5POxH1S0pxxvl0EnKeac+eBvN/Nnoz/eZb6pd0ZLy7hi/NIdNFJw7BQBg9/WNCajWnNWhcCWeOmEsQwWD4VBUdpJdPH8BpqchDUttO9vLWhBcwJMtDCZL403n9Prlf2tcTYBfMNts8APMPmxfBuUPBL3pbFPlreJOlaCTPA8L0OYE8gRXH4HbDmZ6tVEJYyt9HptgrrkOqz7GBTHmNg9xRURMVIw5d5sV1ukYFD+BUu6RnipE5eht95UqyHNJ4IW49eu2jGPYqyMlIrC1jo5AMyrhdXZTSTHviqTjNwj4VufKOxBzfDVoe30Wsgmz/BFxedyqA+u9+ntAKojkSaJFh+jbhs4d8Wc+lXnWZyvj5uT+mvSPeIxvg4vjbqJJVjmsFABQAUAQk1b4DdENYtQJrUi5nNzRc/cIN+1UoSRSZtVVWqQoAvuybqecJMRwIs3Rq/BkpoUoQz58bFM9TmwdAOFbS/hwXul1YJzD99d3VU5SRnXYPFwSZZt0iiQJJZU8yhEWHfVFc3r3PWS21klv0EmqqlsKANYavaV2vrXYE3pteRPhty4er4v+zXHVXP0VdJynkVyll84kNSQTNC1akU0CyrSxDf/APMDhk7+8/38p+rq/wCsXBn+kW5MLRzSW1ND7DidOLKxffZ2EVdKs+0V+suMzxc3KudXKPLtqY8lUJ53matzQggWFaVI/axcDGj+ut/yOpF9Tt4FOPm7ViDWPlU27Nu2ZjlTSQSxbniI5iMi2ucRY1bgyUsC0IVLnGxXDVOYhaXq3uHmzbtti7mDm7JJ9a0q3mGLCTlUnDNVwzPBVHfpdVHeCKgiWXNXUuUmdKOJFHiLdGrGC1nGqFAEONcOCPRjX29Av+8juCOuLs1vFuTg5AWiThJsZmka4EgtmMd5iObvau22QlgWlSjc4+K4apzW0H6tTQK2p2CuWFuO/mE1bci0lYh8M2lmScs1RVSL/hO+Gpny8zpRy+wgjxMSNUtQxCsw1SMerHCFw/a0SK05elgNguVxhlcXVDrKxcgt8us1JPfekzVbt76WDoYpz2UU3WpH1T1XnDaZcoSN8o4d6E2HJ75qVWfWp/hKfo0HxHyHqu+G0SzHI3yth3pzYcnvWo1161cfCffRoPiN56Z8FnDfpTINJu3dOm0jcTEs7S4Z9VaWdJH36WLw1E0i8JMRqtPkbibrYswY+CHoUlMoBGkYAZJEY5RVHnD+PaqkXhc6/qw+Hd25dPXs9frt6+XWdPni02kSqy65koqqRdU5xEWatb1qX4TIfDQPqN06D8G2kPDvdUxeVjKTr2bl4zsg3M6+B5gg2xVFdTBDKknl3hJhm8Wq1zkJblaXLNtj4rdqkJbVSLwUALtmvVncOUzNTU4bm744pt+6klo9jKpJNEDdKkuSSCZNSyJiRbI5q1EzVwi9plviLd2qNm6I8FulfD9ey99WBNXZ2k7jVYqQYSUkm6ZuGypgp5xPBunjmAwzDtVFdZGW5Wl6Sa2x8Vs1SExaoF4hPqhwF6FavX7cOpF2nc2FxXMTc5LFhLG2Q5W7cGwbtLIWXzaY1owZWaBKEM+fGxTPU586YcBOhOkd/W7qRaRXNjcVsm4VjsX8sblDM4bm2PeJZBzebUKifKzTJQ4QY2KF6kJtVnGgFABQBq/UvS22NUoXsudS3D5nmOHmkMMOss1Tw5wY9IS6QFslVm0vHtnrQqXlmlylDi2L+0auvTtySc8z6xGGeVpcTUCJmqPh/El4JU2Wt+lz0ChdWctt19JrZSBHvKuVlYp+w8vQrqo5PvscR6J13WB4FDl7Ao5K6VjgutvafT93SYQ9tRC01Inz0UuYkPfLqnspj41dS3SQpW70hHE0zURJUMY0P4doXSz/AKimCRnr6cpEHaYjyN49I+eizEvYzdJTHaLwR7lJ+WzL3nKvLGN2NxC23O/NISfrFNoKACgAoAKACgAoAKACgAoAKACgAoAKACgAoAKACgAoAKACgAoAKACgAoAKACgAoAKACgAoAKACgAoAKACgAoAtz/qXU3Ham57P3Zdc6zl3W75NreZ9nL+Wvq1dpw9NPMQc1Bw4cydq4Qqkii+2t8pbACozwLN3dlyQN8fRlTJaeO7v3hVu/T+2r9k0m7b2hgf+XTEion/bI1sGP+6fFWujN38OHv4fymU6r2N+7/5FMm3tfEvpMs7THp7iOTM/fvRqTjuEVK/58fdx/mNgWqnoMm8Rwuh3dLtPPz3DdFuy9IMeuurl/pqlNxv6Pw+C/wC3/Bdh8FV+Luf4+4Twsf7Ddio/d/2X2D0OysmTN+HeZe7m8bu0qXXiK+O91DhabFH4VNJnNVy0FABQAUAFABQAUAFABQAUAFABQAUAFABQAUAFABQAUAFABQAUAFABQAUAFABQAUAFABQAUAFABQAUAFAB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4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AutoShape 2" descr="data:image/jpg;base64,%20iVBORw0KGgoAAAANSUhEUgAAAMgAAADICAIAAAAiOjnJAAAAAXNSR0IArs4c6QAAAARnQU1BAACxjwv8YQUAAAAJcEhZcwAADsMAAA7DAcdvqGQAAAAYdEVYdFNvZnR3YXJlAHBhaW50Lm5ldCA0LjAuOWwzfk4AAMIXSURBVHhe7L0HnBxneT9+265Lpy5b7saYFgOmmJqQAAmEFAgldAIBEgKEQEgoIeQXAiTgonZtd2e23EnuvUmWLcnq5Xq/296vql/fMvP/fp937yQX7HMQn4R/PHq1Nzs785bn+T7tbVNimGbBNHKFvJnjWc40skxmvmDOmGZ4Pv/EyanNE1Of7p95y97pS+8cq/alHHrCqidLfMMlvpESX6bEl0Ky+BIWX1ydv5x+e1LS4k0snIOV5KnFNwz+luqJGn/yqvsm3nFw5otDM+6JyYNnZjIFY94gNvImoQLw4E8ha+QMo2CY/LpwlOBHw8gbZs4wC0YBvxbmTPO0aYZMs7Z74nNPhG5wtV6ypW15fV+FM1ChR8u9CZsnUeIBsFQ98ElsoX4XVPHl9NuSngWsheRJ2j3xCm+0QgtWOAdW1PdcsbX1Hf6Ovz8Yd/eejJrmWdOE9lGYMQ2kPD8KRVThKIGWwlXTmDPMbNbMzZnGmGnqPeN/ckfXFa5AmTvkcCcqPOkyPVrqidj0qFWPWTxxiz9d4r+gHgTWhVV8Of3WJDCueO5d4KY/A/6Cy1Y9YveESj0hcL9CTzq0SKUrcI178JP39z05PHmC2IJxg0rKmoV5YIx6bOEoAagEadl8YQ62L2aa/3gwemV9x0pv1OGJ2ZpSFg9SGqCx+hMWpqS1SepBpbVYuWJavPJy+m1Jz8M4WCRfyupPCrtjVn8MTo7Fk7Q04WKiVI+t1kK/42y7e3RyxDShiWAe4TpRfV0ILPyHfcwZeVjAaM78/uHhtVvbSv2jFg25x0q84RJfoqQZuhFf4ULFS7wxOUmV+M9X5WVg/dYmqIzMs3kHc8STRV5LaoaNipZ4Qzi36qkKd/yajQfqgtOZgjlHX8qA4/VMH0sM4bRpBnPmDw+kL6lvLdMieNLWNGLxxmy+SIk/UtIcL2lCvipBZ0JXJUr8gNqC7YMWVUl9fTn91qT0M3mnOJsU5grCwG58kvsxqy9s94Ut3ritKWP1JMu0wGUNR3/eNprIm1BZhhxFWCkfC15Y0jS/ujuwrqHFroWo9/wAKZzxlNWTsaDspkxJkwoAgWXCWbnqz+f3qa8vp9+WBG5eyDs6ysJWxVnF7mFy35+2ejM2+EVFtRK3+BIO99CVzrZfdmXgb9EMXggsI2eeMs2fHgxe4mqHWSVmm/BYVICVsXjGLJ7xEu9oiXekxDsMXCu1+TKw/v+Snh9YksBlpc+gU8D9sRLPuMUzaqOuiUOBUZnpCbs39gZf++PJk1NA04U+Vs40950133F7b7VzqERPlWwfp+pjZ1XK7oGNS9s8Iw4N2cEyAlXQgSnAFgknFxjmCyv3cvotTuDpBfxVHhgUFTFg8QwDiACGDXwnSNIld56w6IkV9d1fPzQeRYhYBBWPkpOG+aPD8bWuoXI9YYGHDuOKZ7yZUi1VqidwYvUM2/Vh4vQCYClUvQys//8l8PS87jgPrIxDGyGwvOkyLWXXgaqRkiYYtzgc8UpP/Mr6tp1jU5NFUPEoaZ+c/8BdfWXOiM2TtPqiFl9AgsGMnV1kKag+WkBqSJWKeFLliZ5c9PteTr+NSRym81+Lvrzwd5HX6jaYr1GrZ9yhp+26AMAXtvqGrN6oVU8sr+/72o6hUP4CH+uOickr647atITDP+6g4aPzDn/N6hmB5y5BgRhUXkQNpACWsaCiivVASUTeQv1eTr8tadGpUry7wOWCg4Uryu2mt46EaBEmC6qLkZzVG7Z7Qg7oIN9omSv42trdT+TOO1kl3whPLW/oRPRo84xanCmHN2FlRlB6oquaYyVNUGPw5RWwVAE4OQ+sC3D930hS6fPpvFKUhsmvRaVY/Prsss7/hK/IQeW5+FWdq+tM8jgzWbzyPEnRdKEyUgQST4p6evHOl56KeT7n+kJCbZ/VBcC08MivVTSTYh85yK+iDhSw1BU0XDUWSYhQvFkGgpsABrBjtMQzhhtsiArxoBNGc8ShR1ZvPfzDsfNjOiU3HZgtdQcc/iQUmlVP2lAA24BWIRBA7uQKSlVG1+aNWxAwNkGHoUgWjwarn6QqADJOWI8XTIphCpGoN6obZvJHrN447K9dp1G3SPTB9rAmo8yfXcBRdQMZrEgjUYVqvEI/yYQHFz4Xr6tk9SbsnjiaqX6SOixABy0S6IiXisxRGTQc9IU/gYTrI3a9KK+kwJIau5A/ModT4iclrbhC6cen4hzFQPGY9oHAglSjySgoydF90J+1RU1wkaMgUm3BnxChyP7FxIsiTgtfRSHJOXjHXklwcKHtKocXS0Iu1rPYP8BKJu0+wAYqKVnqiZU7B37v+AXAWv/gGRuHhOJ2oXWRCucTmoFMoQBhX4ctyJpxJqqF9vNOkEmoL40h1ND4F0+CKgUOfJXuOLYfXEctAVOoWbmTpcTFZxyxELigMm5IoyZsm2IMlSt/WkzCofPpwp+kaPJ1gaCqdWgIisNX3nMBw5J2HY6mIKCJCT/BECins0iBCxr1KxKaw2ojJOInOMFmoogiOgU3KBSkRra4wpvhhJDarAbFA8JgRauLFGM1VLUXWidtIVKLX+U66bmQeDPbWGzXhS1VX188LeQgmUhS1QDigRzixx2+/JHz7ntJqR+Qitk8MRsKAxEXHiumYo44h/YbU9AB/uiyedH+YXaaAQ1egRpprQoWxhdPnvv1woQrILFk7h21eBU1pcOX8q3IRIKSshKZisQorkiXG3vdcJtqM5M0mGnxSjGRzWDeSIkfj6uETMh7UJ/M83JQjOqNQOfNdg+cTsh3BP7ABUgCOGK8uUgZ1Qr1eWEz5asvbRW9C2ZL/dk0i2/Ypo9JS6mKoIOJV1Ul4g8XoSxBVaor3IOCoCYhUeAfQUMuED2iCIhLqRguFgmFO6Vui/co4ELXjjEJkRcqr5r/4on3q3M+xYRW4HFkLk2IOzzxMn+8CCsAi21ASxSqKFsiN0yLOap6C1cUR0EsLxopmsM/VtI0JuoE/GC3Ku9UZasTfi6eLH6yFNRV0Im6irHzjhftGoojaFioUle83w/BBS9RGXwlV/jVH5LAgkK5pAS4qA4YlYo1IfspwWwC9DEwJL1/PvASKhk1kVFYZVWpWcknFXsX8arqjM/zX+VTrgtf+SuYKt7JCVg0as2iLgFv+KBoa3FwUTT0FmEhtRXoAyvQ5UrzyUCIkEispIIOMgRwpcIjNtprwZBnmME+iMaagG6jFCrJnw2RclnzJSU2fOEcT7F1VuSmswLwt4gib6wIKwILD0BdoTCYsyK0UQmhlCThJQmKpgJMwnjUe9SmA/ipkuaRkuZx4Q3uUcAqPviCiaXgcYCd3oNqNrGFTymaOgOVAbDkOoEFZkcEvrgBug2aMmbzIrAQIX5G5kys23MunqepUgNEhugJkRYpVPTuArDgUdHHQttpgnFFHgSwVK1UVV8sFUlKhQG3F7RCylh9EY6bsS0one1FWyD0dCpQNIUKP0GhAgegLf0N6FSpP+qjGnJhEfxVvAgWx+qhIA6ZQFD5qwAIWQkiJSBjM8kCafhCPi+YLgQWEloE5TpMZSR60eqhhirCCsCSUkEsiFTSClFgDaRJC1kUgdWUgkqv0KI0DVQkNFvnOeGj7qFBJLxeLJGpSiKRlHyLSSKVhQcsF7dRSbB03iMJmIDjqTJpEkoJHMXXZtsuTMDr4rmUuHi+2K7FpH5aEGtWQ6yeV4YcdJU5PT/UFopBeLxA4sVGvUBiVmSh3YMEUgNSYRhT4TGKUz2NkBBgVxVBv0qgg1+hY0Bnmhs4Z7T7AnHUp0i388ziU3xQJeo5PIhMyKCF+uM2OO+hkmaESlF8ZY/SfxtYZFZaMAPSFclbhBWARarhPv6WtIKm5N+zChNgEToJhwe1AbFwBTfgE22IWvCVhmmEwQ4pjq84kQfV5/l81FNoLe2OVAXqXS6SAVQGyMSmLjIrfKZgpq3Qqey/VY+jAiAWmE31CSvMTIjUZyTwHp9yP5O6KF4LK2mBv+KFowPhhg+UQWhjh79YNLtKgaHC9OrgstAlgk3RAWL+ZGX92fAFWi80s9jYC74yoVwYcXyiIWlWgHo3QqOGavsJOAvxh9ySFp3ARWjMXxWwGAbik/E4NDTKFYcG6kFcHP6ET5zD4MTsQlVWDOEzwnzQE6qX4XYUjIc3DGQLbfEriovBCZEgCbVdSnoWsIAT8bGAYAGPEPYZwFq8VaXnQhjZUUaLIGCDJWrl+LaU5E2VuZJV7mSlM1qpRar08LNSpaZSSH1WaCGHJ2D1DNk8EYtOYbJQ/cShERlf6EjiWlEbDVv8I1YdNiJSCiuup+0wgk3DFk+sTI9U6qEKPVjli5RqwVLc4IlemBx6pNQbK/VG7R4mnMPQIMqz6onSJs7ptmngFoIPGHRJDEWHbU2IITIljMg4qU1UTsqqp8q0VKUzUaYnyuhWh0o9g1W+YJUeelZLnz9pQ1V6sNQ9VO4J27QwBzaagE46cHa4qjodlJLmpKWZbrvVg6goXuKJl+pRtLFMj5dryQotjpZW6EMgnaRgOVqHWF6P2vWY3Zt0IPLX4w5QUuecFgvqzIETmtcSb9ACw9cEoQWIYRkh/2ipEsULufyi6VnAQhKl9YwrqSKsng9Yz5uoTiQX+J7QE/IVOBWbbXcNbdjaduUvD157y6Grbtl31a17n5Wuvu0Z6YqNey/ZemBNQ2t140C5BhkdL9FgClP2JlAHmKBFsFJSR0u2wR1JO/xJELGcJB62NA6XaGkQfXlt59qtxzfUt1yyqWXdlta1W9vWPDOt3tKypq5tbX3H6tq2VVtbV9W1LXP1lwIWAC47RxKWpiQSBJ0JGqg5WaKHqTw8MHYj5XqqVAM/oiXb4SHEqly962tbLt+4/8rbnr5q44Erbt5/JVp6y9PPaulz05VIG/decdueazbvx+Nr69rKPRGrlnS4MnZt2Ia2oL1kGIQegCNJ7d54tRZg6+qOra1tvXRzx2WbWjdsOXLp1iOXbm67ZPOxDbVHLqs7sn7roTVbj6yqa11e11vlDFdoKbuWYTebBkmAvzVcoo/afKOAHUJ4qjF4Ec2iBc/7ss/Fyq+birBaMrBUgs1GOAbBgr6FGk9D/lY3dr7v/oB7xNg1bzwxbeyaM57IPjPNGzvnzqcdc8Zjc4Zvwrg5bPztwVNv9/Ve2dC1DuLoCti0ILQ9YGRxhWm5oWmbR+FL2ZtQEEQTmEgt86TXu4fedvvgv/TP/1cwf1vIuHXQ2Bwxbgk9O22MGb8MGr8IGLdEjf8MGN87furTO2Nv0Nqu2XpsQ117jbvfog+UNEes29M2kJtaJAbS21AWlJmeLvOkHTqaGbF6+la5jn/kyVjjSO6pvLFz2nhi1tg9b+xCY9HkZzX2uWne2CHpsRnjgSmjccx4e3P32ob+Ss+wA1EbsAUdQ4sJgxIHsCBa6+tbP74j9stQtjFtbE0a9XHDGTfqkkZdQs5TRkPKqI0btSlja8r4ycDs1w+d/POH4q9taL2yruMSZ99KZ3+NHoJutjSdKNGhkkfERMI+LkzYpAGlTRdgoY0XE1tFWC0VWOwIVR3cqAcSKpSCFnmld8Abn08Z5gmzcNosnDXNc8+XcP3ZyTDPGTgp4MFj5wo/OZZ+/32967QhmDz6H01hiy8EV0BNW6V6h5Phzzh84Sv09ls7x5OmOWEYp0zOJDtjGmckT1XQ+eKQv4FfeQ/SafkcM8yBOdM/dO5TD3W/7o7eCq3ProEHcfg6UBUwuxYXIAVLAb0FBgzbmmMbtGObe1Mg2DnTmDaMqYLBRhnmtGlMSnFLSaiGfBpjppHMG/+wL1PhDkL9W5smgCfpd0Bx6Qp//Hpf7x2pc+NG/oyZP2Ua0hY0sIBzNAF1QD6T0q4TIAI/jZNmYQLZmuahKfOW7tFPPtRx0x1da7TuUndAIi16QnYYBC+MJnw7CXjpRoOzipv/I8CScAyQgmqVcFd8TDHSqxu6ftw+nshzlUbezOaNXO6Zs54XD1x8RsL/AlPBzOXM+RnQxTD7DOOnHeM3bBuo0Pss3hDn7SOOhcMOvcjejSS8pZW1h38RPJk2TRaUK+S5OsTMF4oz+Z83GVzvVihwziy+mziZM8ihhGE+fmL2mweHr2lsq3EFOVwP741xE1cQSHQybPdnqho7PvNEcMQ0s8whaxZwqAV0aEBOtW4JBx9j+QWQCk02953NvuXBiEOD/EBy4FxCR8LtG15Z17Nl8DTgkitkuQ6BK6pYVt7M52SNFWknE4CRGaeZy1xz0AK34O4pgRr8Z+R/c+/we+/sWFvfUqbDeecAkd2bgccGR5PAkp4wWB76c0sFFqEv6RnX6SJLUl+LLV4CsBj/w/xJ7xwoDl+bwxrwo3/H13tf6gyYlAepjTy5h6YLYiTJF2EpD2Ez/6oToc+cac7zPjybB1YyBdMdn3213lruDcNtZ7e+TkVl0eByQcQH3uI5cmRmHkLMmYo5AlqmWgNdKK+YrdBfCA/+F+tSLJPLk8BYMw9ZQJoxzHDWbB6bvH7r/mrnEIdQYCBUGMVIecThDq/fetg/lpsmlFgkMkEOkj2qLWCTr4ufxZPFIvkVuF4AdgGgyiGzkGF+Zneg2tXLrqxmaiwOj2qZK7a2RgEiaQsBg9rLkio8JtMGkC+zwTnzV6fIEw1CtYTeainpnEFZPX5m5j/7z12x+QCcRYt31KqPcCpVsZ9MOrSkF+bZHP+VCUpOpWdc/+8CayHRDgLakGbWJmXVUjdtH3hidApsZhuLTV34QlTNm8YspFzaq34gq+VcSGxwZSyQwSchkAUDfBs2zFt6JtY2tEFzWKnDpXT2KaSqXIN//sBg91x+mo8wgYKgK04U13hQsJFrTlZR8p4sxZmn6gIeoaJceAqlwz4ensut37IfTr0FYYQegflTbUQMu2HzwYenzSncSz6zicCIZCmZFCvCQ33ieO5XFiq3o4l5Yx4ZxEzzC7vDyxr62VOzjSG2lQOR0VdrbaPFh/hfJTwu5UndF4CFA19EuNBkUE+AKC2H6cCPkDYosLGCuffUzOv0zgonwvCkA9EirXzCKj0FCFMWbOJFS1I1Hkt23hlHQG9DbdLHEmD1Pzk2uQishT/qgAABWOAxGSocQOPRWPwAwgpNjJziOh/kTWTenGnETfOP7+urqO+1P1OYKl1Df/HAYP9cblblQkoCqXhSShO8sAqFWYJAGIk8hRtyiOpAVYp6KwfTgTxwU/6EYdamp9c5exAMws8t8QSljy1ZqQUv27QfwJpkaShDjCAfyeWyWWJFSlTtVp84nvsVypgL7qCXC/OwphCMQ2cLv39fYpk7Kn1R7GtQK+1eo7cKsHjwCXkoT5uPuuckGXkYCGm0AhQ9kQVK4Lo8xZrhGZyj1vDG7s1MvXVb73LXACID9h1CY9Hig6rs0Hmudft1kqo8josArAXOyQf1vglNNS1p6nwqTBt5cX7xmZ+VlbMEFvnFZ/M4jCzACC/hyXnzFVsPw70Fdxcr8ALAAsNhlsAweNMQU5SLCswb5kyBbgdMHld5g+z0VVgicpg356E8SHgzj9ti8/kv7IyUu2Q+pPRuLwLrEQGWFFhsIUqeL8B5Z0EzpvGsNG0UZthYfqoTKDzeWYACR7Bi9hSMrx8ILXN12zwJm3+sRM9YOT0kBkf7NVoXgIViRC6EsGwldTDqOmOiXVyxzqaxsXDkmTl+FugR9JRPyQGwmycIaQtOGcZ96an33NW/vLHXpscsasYAu+nZrfW/GViK4vyARJ02zPvik/92OPmDoyM/ODr+/aMT3z828YOW8R+0jHzvyPBP2k+4g/Od88YwoiTxvkE+gIqPFhABZBE6BU3zw/f2we+Bz75YgRcAFixa4Ez+2LSxZ8p8asbcM2vumTafnjb3z5q7J82WrBmW9W2wegBXlrCGsgSDIOtQCeQEvuihU1d7e+xEsyoxWaEFLi8CawFU1IB4Cuw0D49O13WN3dZ79ra+F0q39p35xcDJWwZObeo/s7H/3D8ezvzRo4Ead6e9OWbREzZ9xOY9YXOny/SEXUsAWGMkohCTJeI/FNQ85LBj0tyHdNY8MMm0+5z55KR5cM7sMeitQxohP6gegQXREa1Mbw2OQ24aig6AfvLEzO80HF3uDhJbYKIM/pKnCxS+KIlkkuMim0K0LJU3v31k7PLGthXuoRV6aIUeWa5Hl3mCy32BFb7QOi3wCmf/OxuO/fPOAGoBDpGMYl9EfyFINHD939pOVcMFuaDZvwpYYDm0/Q/u2f97W3e9RTt6o6/lBvfxN+ntb3AdutFz+E3eo+/UDr+7dvdn7uvaHpsZh5rhdgNZoKpooJDE523PGe+7r3uZO8S+WZabqNADV2za/yh9LDaOTM5ReaCNwOiWltRrag9d5h6Q1H+5NnC5nPPkgnSZ3nept+cSretyrXeDPrDSHbBzCgnoGbX7Mg52OE9YtUw5whRP/NV6hwALzRLDRpvHLyjuE/r+tzhb3uQ8/mYk17EbtaNvcB9+k/PguxsPfqBx33efHDx4tgBtB+JQWmAgIeKwCrlpKDw6AeyVMHedmb3stkPlHpkPws5hWvxFCl+URBDIcbF9LMPM5M1vHBxfVddlc4c5J6cpbeMOEzErOzlj5Vqi2hVf1RC6evPRbzzWmYFVAn+JKrj5CNYgaWSkNzRfUz/Ace6FCvwqYOE/CPq5O/Zf3dhS5R6AOat2R6qcoWptcJl3sNQ1ABld7Ryqqe24svbgvx6PpIhi5oDCoC9hjiWTAkjyuQe7Vjb0cQ2chCnlHgHW1HlgqS2ecoU8APqz4yNra1tKtYhKZRyBiZYtniykci1W3hhZ7k3btWipN16KtrgTVl/aBr4iHtLT7A1nhzignHyFrwOKnFZtAVjwxfOGASq9q6lzhTu0TA9Wufuq9O4K70C5J1jhjixzBmpcQ6vcA5fWHvnakbGuufw5CYnEjEgmefZEwFWA9Rw3zB8cnKhqEB+jKVZC1fVbASykvDlSML91ZHxlfafdF+UKWIQeHs7/5CYTeNCTlCl7I8vc4Te5Dh+bJWsJLHbw0E0FUECa7Ym55bXdFw6RvgCwQPfP3NeyoqFDOq/hNwzbOFWInSPs9vSNcgzfmyj3RS+tO+oZHIPPoQoCAwjqAlymAqzJT4+k1zf2iEPN8VAFrMen6E6pxhGHMKMG7fjPOk/V1HdC9zCJL0w9xET/rPiJ2NaTKtdHHO7hEq5MQSAGvwrmL8Udezi5b9TSBF9H+pb88Vf4WtMCdBYG+CubaBpp03xTcz8UDPQcO9D9+AT0Uc8xUFJ1lMBzqnZ33+jce2/qlKgusd504PlB+grgDp6cfY2vv0yPlHhjdgr80rsblpRIJDkuNrCkO+qbR0ZXNrbZfSHQwsp5SBNwUcHa4tA1iQLlH3uN3vvwSAHxN2NkChd4TL97xDR/0X+qxtlzfnbKCwIL93/2nuOrGnvED0U92XVu4a4TUfa7cGhMZnT5MtVa6Pd9HV2zsBAgPM0MyI9/WTMPS+ELTl3h6pWZn2jp8wKLDMoaBZT4s44TywFldpqTIKojpvh5YfLCeUpyUhcrQDmx+jJgJ2AHTNj0UZvMo2KnnSf2Ks+xYQFWsTj1x8iPmMZbbu8XVMlUBeYDGwqBSZdqqXItWcrZOBz9LPVELq8/vrUzAZ0KIcDTEk0xAgZKcSVeMP9+f2iNsweyx4mmF3ixFyWRSHL8BkxhwfzGkfGahg4rSQC5jINwdk6GEUIj5mpOlHgiy7SB12iHnjzDLXBIPTadwTRwEzPNLz4RrG7o4zychQq8sCn8/N2tqxr7hHn0kEhlX5jY4jwchF2cjAvAVeixq37x5MGpOfjjMDOAiap1rpA7DTUZm73S1U2NJS2t0IPngVVsJFy6PNgDT+g/jg2vbOiQgpCgsaiP+cmThc/F1DzM0d/mkZImqi5LE6DPlRrib6G2nAPo0OO/ox0bU8SQihXLFBy/dXu/FUqOQ36i3jjVkZrPDl/NG7R7gnYVzHpiNZ7gDXr7vbFTaCMbyA5kiX9FQ0N+7giPv87TVQYrrKH0/8X9WKK4F8lgJvPm3x05sVLrl50g4nAmEIY4ON6Ox2Xs0xOphE9Qf/gDnh1RdvCpR2GOAJXclGH0mOZrGw5Ws9PlfAVeAFgwTJ+9p21V48DC8CoHKwAsGxKnMalJf+zjhTN03aZ9u6fnGeihQMU9SnMeDvL2xMwVzk7pmAW50xcCi/VDOwVfiPYRZG3umlhd1w4DxA3KZI4bGK9OpDhO6VRfSTEtYtk2ZoHxgifQNAEiWHyc/sqpkRxup/l2aIkb3O0QEhwoRgUWLM8gjt+2bcCmxznXj/qeBGGL+DVi8QfRUs6s9yfLYFhdQ+WNA1/bMxKZoy/PHazyiIjYU43gCG0JFIz33dFV7iJ5f2uABdKn8+Y3D47W1HbZNOiqpA1Oqxazc/LTmFWfsLszK/XIK7WO9zp3DkrnE7ibg3mhg8UtlqDDf5meK689Llpa3B1JLwAsuCCfuretxtkn/chpmdQGfcBFIpwTxwpDyjk9t9yTuOLWJw9MU2PxaeTB0R3GDfCxmmKTVzZ22NlS5lOpAVgHEBUSWLiXhdKgQBLQ6o2Hwxu2Hi/V40jleoInWqxMvi5+SopW+uDRh2CtrPDD1IiCDgUGbEHVqbV0MStwpmdepfUnlZpZRJUUDWC9fduAXeN4mtQNgBCzyNF6Tmjj3HNeRxsjdsSznszr6lp3jJyFtypDINmcMc/eB8n3jGH+5cO95dqQHRruAtG9KElVGcfFNoWmeapgNPWPf2NH35d2hf5qd/SLT4b+elfwr5+M/PVT8S8+Gf/bJ6M/3BdtjkxFZPNcPMVePXbK0zBBUT8+NnWd83A5DBknUy/Zeb/32OpGOPu0O7AIYgHhuHAKKK/QkYfmyJS7wu9tOtI7m1VFIwN2dBTg2+WgKn7ZNXKZqxOGGy1F0VXu8BUbDwqwCCtoLEg8KgmnEFDbH5/44Z7Bb+9PXpASz/zK9J39iX88EPvm09GPPjR4ld4DLejg6gaAgI6gjAGjjUA/53Ner/ckCCxiGE0Tt5tNhSl8+7Yemx7lpFNOS5SZS37pNeDXMXDH4k9bgVHOe4b3lllZ2/XDzpNpamVmAhpT3UJyC7mzZuE/+s6udvepDBcpfFESESDHRQYWPkD9KZkVcwZAEasBK4Nz3HlWZpvMFgAOAwYFlKO6A8fMPEIteDmPjc2+767ula5uB1ekpYQBxQo8B1i0nQpYMIWfv+fo+vpOLkYAq+jyQ9Uhoc6jEsnTPJXr4Uvq2/TBsdOF4sA1SI4TYCVfYOT15cd71zq7LTq3roDdrD4PLPpjxJ8hPWAG/UJUY7JAhJ1PYmieN6H5wdn8LcFTV2vt1QjyufcBPHpx6otLHoCG+Kv11hQFBvVCpVRaANb2LptHdlek0lKtg8mG3R+nI0/9F7M2RUs8YWsTBDJRpoXecVdgcD6PLBhcIksmwGv+jJm/fdx8hbOzjDMcz1P4oiSCQI6L77yTCwbpD82LtoDx9EzYOHUPvtN4wqESZJGtuANKe8+puffcObTCNeDwBGjFuMWN0vBIaQDro/cPDiwASw5kSlQCE5++++h6Zx/nLsP+4pNCDNIrw5GxexPVDb3XbDn0k6PhVA6P5FEl2kApnvDMmwHT/NB9ncsbBqzCNmgFhJDKFE6xPNQ5z342KZhzORZrgUOdLX5f/ConHO+DsJmc1PD1PeHVDXDDUSsoUSCeyACIueKIYXIbtC+pw8TWqRwgOW/bztEYUcYiMEx4HF/xybiEPOLiIphIajKrHruysR1ymM2T0uy7Q6JZgMYyDubN19cfqNagsYRKFzL610usrhwXG1ioPU8ALLpNvEAA8SIuS+IH28nbwORZjkHkzZG5/B/+4t4rNh0udwctniCcYvHJIMqcgockwBp4DrDIaVixr9319LW/3HV5bdtlmw5ftbX90ltbNmxtuYRTe49sqD921eYDf3Lf0LZMIQUdg+KQhzhXc1B6zIaq6KHM7Oub+yrcUc6TJrBS1dpizzvMSFEOaDwBE2nJQjUWThavPOurPImyQKunzhqXbu2U5akw0ApYaCPXSlBjeTrQlgueU2fsNlPOu7hEBBbIwn4yoJOJcUnRbZD+DrgEdl9q7ZZj/bNomWqjyK/ER9CgCI/eWvdUjTssOu9/K7BYbxxCbZAfxoUqiB9Z6izqK96j1AOlR8CWJY84ogonAFfg9ITmCj84EH6tv63aP2TzMWaBKXwxYFFj4dnItNE7a7ZMmT3zZses2Tlnts+Y7fNm65zZX6DEwzeHPUJ0BMqSz1lOsUFW+AojN1IwvrkvWOHqhudrkW0RwfjK80M6RWCpgUU2oFDIqfFNSepE1ee5X6F2shy25vbBfXnz8i0dHCLkUtIUrSEiR1KYfacvBizGtuAFIMUNLGQvApW46Jf4gHHkfHb5Kb164/GeWZCc1oNcQOVhS2Tj9ZBp3lS7a5lziFPQ/hcDS+igPkhRmjpOI6AnwzEQsA/tUZQWQgmx+QWcys0bnOYAokOSQMGdE3N/uz9xae2RMm+EXioLZVoEFv1uHshJcY5/kAn8HuSAX5EYCIkjNYvMlX6kqiFxZSAtZ2bZccitpE2Ogdw/Nvsaf59NOt6E0IvA2ifAYnHyPBsobSS7hFeEl1RGRIbFQJaKn5JQIm9FNQBud3BqTW2PLPjm+kE47wv++0iJJ7UEYJH+cKfYqeFJ2/URq1rgSR4x1lGLjthvpw+vr+3oBbBk9kORMZIlgDVgmm+pf7LaNSjDDP97gSWHogepb0ATnDUKZzhlm2myOHebYzVgEueQyMwWtFigx447nCMf+AMwjdGc+Z+9ozW17XZN9kdA6X46788LLDkDAwGW3HRuDlllqQKzUhEAGGE2ZwSzK4MFQG3iAnwleIJ53IzqDZrmOz09VS5E/kkO29Fx4acA62kAi30TKAUHa8hP8EZ55ZwSUzx5xpXF60hoLKKZcdPcO2v+blPHMleIvJRBCKJkwbotEVgSD8KRwrkCFlTOsCxkZbeZdCkDKBlga8PWtgGlsdBeyVTljMofnDff4Nxf5QoIKP+3AqtIBfmTzxWAqv4Z86lJ85EZ86Fp87FZ8/GZZ6Sd0+bhAp1l1ALmKScMy0HFiczn8pyU0jVv/NljqZrGARgLVYEXABaQkpWhRmg+MbjAE/lf4PzyrFKHPOCyE3HmLH4We4hw9SB45n56VV3AoY9atHSpf9gO5jGqfwawOB9FmXL2TVA2AJSwSdFfTADohV8XU59pdprmHWP53707tNI9VFrER0QoqQgr3PUknwdY0sZnmUKZW0x3CnqrCDWijc6WBDopqLRSd/DN2waH5ulmsO7IRnov8BcE3D5ceIXreIU7wtJ/K4CFz5M54ydPBm74xaNXbNx7de2hq7YcumbjQaSrN+1HunLTgSs342TXqzc+8sn7u3aMzY/DJFGY5B/sE+fCF8ZM0zU4ck1DO/dBlQq8oMbiHyh90fhE1EKVYJGysEHQTLwCCvMdQ5z9B0DHcgVP6NQNzgMr3T1liP+1YZtvtMTFAajnAguPI8G84hPsgerVjwy9/ZZHXrdpj6S9CyfPTq/dvPsVW3ZeW/fUpVsPQkOwA0VPWdn9wTX1VFQkLNDASSwvDCyZPA1SgAtwOsVP50Yp7GERR42d8vyk6oqtbOj+28MTsTz93EWiqIS2/1f/uTWNHTYNVvW3BFhowEje/OcDIxtq2yr0qCznleXRWgipkkt4Q2WeiMMfLvMMVGl9r3MedfZPDFMNzEPpAAdc7SNS1TeV/9C9g+V6lC/e8CUqnQDW4MBc/lcBC2EX1RVHABm3AWeqY4F2QN1Bj4emEjkcHDv3hSf617laqvQhuxZ1cIUIV0qCyhy8I//UWOEzgIWEA6WcNs3NLcnLth5V7armcudQpZvnz0rsEfWGHb6hUu8QN/yghiD7abNIUvraQmGufl4KsMSRQkwj+zI00fw59KSdG7RwJozDH7F6og5P+rr6lvtGziI3aGt4AsCTGAYuejlhmp99dGCZe0jqIP0UFy8Va33xTSHXzZnfPDxR0wDHcIwSyZXd7LITaiqZUwMafCdPtTPwTm9P5+R8jo/CVsEewlhRK8BOfWlXuEwLW1Col8D62AODfc8HLIAFvB8p0LYmTXbEg6D4PEmairTydkBsXsZhBViZ029rOOhwRyjinBqVkD0IUja+3EX5PakLgUVYMhdmBMgi55vbRlZydgPvFESCREWr/cyEn8bhI0uHAu4R76pJFveRONJxoHoNnh9YbOaFwFLbX9F6Qm81cWUeZ0bosjEddzwM273RZQ3hL+8MB2ZzqDkajApDwoQ5WYCsb9p87519pSAsRyovprpCKtb6IjnvinP8gzYkCubfHZ2obgwIsNBaPCIjKnQC8CxyAy0yDgQvvoxNT6/f2nX0zByn+Ek2OQ7vMKvTBfMbB9LlCljQWDSFzwMs/AH59H3t33mo/Ws7Q3/zRORrjw/+/Y6+v3m0ffcUIwYoGAZ0dKbnEQrCHqKA8bxxc8fwyoYhB7x1b5h1oxoYsfC9VOAfVdevABY1Ihys/2obW9HQKZRZwNPzAgvZesbt2liZJoDAFfjsajNPTqgaYaeDeHVL6McqaizpglFuFjIEX0asHGAAzlCBSLUncIOr74HY9CTDckatWXiGFDH8nYcb0NQ/9lqty6apELjoaVyspGqN42ICCwckI8X5WBMrGvtlQ8SYTU1fgZhyfTciLwhrotQ/YnWm7LL95IqtrcfOIEYEJkVTMTvOST9tFr57fKySa6M5HaXSFfiL+wf6n+Nj4T+U0xdv3/+a2mNrtnatdQ6uqeu5pLEbPsTvNR2KSrxGU2AgMuPSK1UI5DhaMP76sb6VtW0ObtLKGVElnmEbJJizKthlX6GHVXfDeWDhP6fNcBLwf7ZPCLCASMWeC06ekeix2fVMqQbNhPANpgeeDRoVBT1tHq71c3CTGdjipQALFZO9jbYlSE+qPeQv8ykgw3ra5o2s3Xr4h0/0j+YBJVKTh0TN0tFixgvm9w5G1tV1ljalrNsUQ5/J6F8vqVrjuOg+ViEDUwhgcTZV0uaBZg5xL6iiy8nxYEQx3LVC58ZAFVrodzxHuycXgMW4C9nAzZo7a+a/e2ysyhulbfInK1xDf3Hf8wML5u+T97Subui1ezJWN/AKjYjIKLmyoe3buwcTisCc5M7xPk7UlZ4HwKVzzvzQXd2XeIZKGyPgMeVej8kcBAKr/FcDixP92k+uqAewaEaFRAAWiKMSvi4yjG4ASEHgQruACLITJJJYsREHd/KV25YMLAK0GRY8wlmT9C6SNs6niC13Db5Ka/+H3UHcL903MAMchBJ3gEQAsw6cnX/ztv5lWtCC3C729FEkVWscSwSWCAo18CKwkjdt7wOwEB8VqSB/0IbhvPntQ2OQiQo9VOEOVrmDle54hTtT4R6u0JLiyAclhSucQ6/zdzhDJ0Y4BM+eAjqYFDAqlknD/Nb+dJUnynkv3ni5c+gvHhh6rinEf7Tm0/e1rHT2gMTcygceEmxEU8rhiV3tDjb0Tp7Iqz53+PRQVUhceA0gnzONPafy77+9q7phgF3htN1oqcxGJ7BCly90kBaBxQ9oU9FYbSfWbW0t1yJIFVp04eT8V3zyhPvkhEo94VIPznE9qgxfUfdw21WIHHQ52whgAbIoQ8pSB5uJi+9u6q50hZB/pRspXKYHSyEPnsEKbajaGVzWMHS9t/9v9gQfTZydkHHJWVpAqTcABeJKF0nKMP/xULjK2cv9bRCcqmWrz+b1r5VUpXEsDVgktJrdC33DfV2hct66vXv32Fl4LtQFYmLQimzBHM8Z/29X7xv+8/5rbt115cY9V9+2/9pbDr7i5kPX3XzwupufvvbWp5Bes3HPu11Hv743/ujoudFcYYqvpAanYbDAbgnmpEfgy08EoNJsQLM3We4Of+TB0AKwUJRiAAUxbZqfufsYzJ/NFYPTxkmkSH5OJinXkq939z56BoYVcGXHKeoovfGAJJRXDoKx79TsqzROfIMG5TQSej+0YpXe0PqNTz86y05O3g8GybQGGBkEFrXHkjfetvP6rftVeuXCyXO/vnLzvuvrDly7Ze/1tQcv23RkWd1AGTeJGOEmizLjlMBqpua73tOJtiyAGOoG9ouR7inT+KP6nddvOfSqLYeu37z/us1PX7t1/zW1+1/deOD3t7V/5uHAzd3ndo5ORrIcBxQRJVkQAAJQ7CSWUbMJ0/QNG1fUH7F7Y2wmWwpMP4fXv16SivNYsilkzxvgBa1ONQ5gve32nqfGzhFYRaKTHCADWBWfy7ZPzhyYmt07Nff01NzBqbmjk3PHJ+eOTM0dkq846Zqej2cLk9JXyX4AARaHYQrzICey7Z8yPnT/UKk7xNKpP2Ifvi+w0N1AyguwWDSY8dl7jl9W31WmJWwwN9zccayEMyOG4bsscwZudB4Zkn5XxJ70t0B1cg+OPyLQLMLvbZmzG2q7ylxJO6JCzhGA8Y1VeIY2bD344DkBltQQbDaMmbyRnUaMks0fm5rbPzV34MUSmrx/eh6t3jc1/+TU/M8Sc5fWdpa6uWGT3R8t0SOWbRLf+dPXu6mxhJg85C9kgMW1T8/un5o/PDXP3JjmkeeB6fn22WxwPj9W4OqJbB5OJIHIqkp15+Zm8lxUwI2ADubM17oOVbgHbdyzmXu+yTAD7M+FXP51E5kjxxKBBQlGDWDRYc5RJ8S3aZjC3aPn4H+gKRBkkIO0lwFm8P6Mwc4eJCgepZlxETfjK8Qd7cTFOY4jctYoH4YqwSc7nbJgOOJ5z8DINfXt9D9AgqbRck/0o/f2hcTHYjnkNcsCLuG8f/a+1tX1XdABJWCSbA5o9URsTcBH3K5HV9R1va+ptT9ngPqMI/EBhADGtGuzU6YxYpjfP5JaiYBDFqFzf2xfrMzTt2HrvkdmzBkWJX4ZeQ51gCoWkBVECA150YQmI6FFiiDjprE9cXqDu69Mj1h0ri6E081t9LX0GzzdGbSrIEMEqCjal2d90WQ8SLrBQxDRVUkRFgn0h4iAGngMn+CIogy+A2pzRv74fP7tvmMV9S0OxLz6eKl2otStFjKpqTjPYvd/P5EzciwZWMWJPiSBhauO4LwP7B6dQts4sZdkoArIyzo4npMySiODjSAQ9BFZgp94AY0v5PKGGhAmkzkeDUvIIb088uzN5j++M7yicdBGR4RrEMrcAx97oCcwxzWjpB/piOyJDmisT95zbFVjL2nUlAKYEDTYPEGbL2TxRy3+VKmeXFnf/bWnU7EceUD1g+dYE2POmM/yfdiFPSeyCEcq3UM2X8amwZFPl+vBDZuPPDLJhe0sR1l8Ghayj71i0hw2tlijX5HkHuE6/uUKxlzQMD+9N1rt6rPoMZt/xO4dtXtGbFryte7WEd4rKkcexGMcRGLHblYIJU64IEawLuOehLv0goB2IAqJj4O5QFoBR9j6P7m7d2VjX2kTpwpawT7nWJk+ZuNiof9hjSV+AH0dWBm4L6MQ6LfcPvDE6IyYQpCaoADR0WqIDlrKM0UCrmoBN+fE7uCSEEWAyJsL0B30JKgFjCwUGIQ7bJpfe3JwZWNXqQbFAw0EYKUqtK6PPNTdq4BF7qoSKJZozV/e3bqKc97pilLlIEpC+OmJcDole2jHHL7hK91d9YEJ2BqIQbYABhPFDBSRSSGL0PIv7+9aqQ1wyzUvLWm5J3nJprZHpjheTr5xRIc6Emf8y0FIsl5aIzhYSBd+xYHcIUvUIqL2UC7q8IMjkbVaN0d1/Bmr2CarFnu13pqkh8RGCXGYhWx9RXnDdVwsFslaF0mwmESM1a+cOAplCV3uDp99652DKxoDiCc4QR4eJP2ZUZtvnP67dAVfxCQt5rFkH0u2yHLoafaXNA9b/dFrPF3exGkIhMlZAkAPWoYvEG3lMOIUDWRvOjvmzOy8zCvAZWk5fyKJRLzkDzg9j9y6TPOD9/WvcPfb9ChKlBBv2OJPVHv6fm97a9vCdHXkIy4qNVbIND9yf++yhl74+NwO2ZOxaxmLlrJwrRWIOFyiDTv8o5XuwA3eth3j51AKZZ9r5ZnPHHcL4S43n3ygc7m7X2bpZEo8GYcnVb25Y1PUnBLgz7M4esFgsjBVCZAcbPjCJ47FryqxqwNEwEOUPAAHXt0/PT20sqHNso39L6pDC97F5VuPJEQE8RA7c/FHFYnKUlXxB3UNGYlKgjqDup2nChbhRrFoDfQ/TCco+ZnHB6719VVxG1yOJ5Zo3OaUK4fpYICPENrnMPrXS9JyHksFFnv5ZCNebn+zjZP5q+o7/rF3IiARPCVfMVoG40gHwRYaCjUFXwoeiXhUxBn5gSQ0ArmhgaD2oKgQw9+fnn23p325FrYAwf4R2St7GMniiZfrQ1fWH35ieh4kW6Av5DKH8vaeNm/aPlThDlibUsBiqTZs10Ys/nHoVwTzMKawNRYt6fAlKpy9f9Dc2jWXgzQzE9l8RlUAbPijB/sq3EMyyhFjVrjfNfDeO9qhzODZ4Da0hazDfzwmTVhSAoLFKhEpQETWDBbMTz0RWu7us/jC7GggeTN238jarW1N4SngHo0CNckfATEOpYl4zp9g8SAM+IRSy4rypOsJrwvPjkvHnrs//S733pqGThvYx6VKVOTs/uXSVuFpEzAdlR2U/kd9rOI0oOYYq8KXmI/YPfEVjS1a7ERorjClmkiiwWVB4jp0kBKcYBIAIUE/E4BIee6FCG4N54y+6ezu09PN45MfeSx1aW3rClegTI9a+Y4CeJdjJVq6jNtmpG2+eLkW+MDOsb4ZPItMYJzmzplzmXzh+4dQkwF2d/nZFWlHeKFzjFIGPSCawOUIOxK5SXp4RUPX5/eMdUwj1GIms2bunJkfKRg/7x5f5xtEo2RAM2z1IEWBrdWunh+0jwbmEY0aM2ZONmBC09DAbNbIS9fFCyfQBDcjSuAwOdzHeNa4pW+0xt1n5RKuqIWbgrLmNm9qmTP49js6npqcH6fDLsPypBuEZ46ZFPd+ojeF3JSZkBNuZpTKFton5x45Nf1vgam33TG4uq6tWhtweCIcnGZEnyYFJPySkW8Ev4mSbeGS5uj/LLAE1/Cx6LLQMPNFOnydTvSS2iOf3JH49+MjP28b+Wlr6metaaSfLiSc/7wl/Z8t6f9aSDj/OX5qSf1Ha/pHxzNf3Zv4wAMDr/W2rqo7XuEcsumgr+xmC0AwZoHyQLiAKym1QLnSOfjhR1LOwJl9Z839Z827U3Pf2h+93NVl83ArczwCwslLfoRwfLcH9IF4aRwMBmhiDj2+vKH7jx7o29w39tTJwv4p8+GJ3L8cSbyqqd/uiSAIh0tr547zUasWhyPi0FNrXV2f3Bn7f8cy/9GS/n+t6X9vk3Ydf0ZLXyD9rD397+3p/9eW+Unb8P9ryXx2V/oyZwf3ducgREwtWYNUcANfPVapD73lrqHvHk5u6p9oGDjhHDjVMHiybvBE/dA4TuoHT9cPnmocPNkwdLp+6PTWvhO3dIz8vCX142PJLz0V+93tPVc3tq+o761wx+APED1oOy07LAy4luSeEeyY5Yx+agoOh19MVCEVYfVSfCwuNuJ2A9ynmu8uRy3hAzq8yTItWu5MVGixMi1Q7g6Xu2XTFaZwuRaqcIeqXKHqhVTpDuFiqTuEYLvKHcW5wxu0e8N2vjUYYBLZAiEQrVBBynitJ2oFdUCpphGLL+1wRTd4wzfdGXj33eFXewPLXEEblzEVN4ZAVa1qQb1SsbyigMX5FA4fiMsdTR3a0KWeARjQ372z/023D65CMCh7J8sbG1M2f9ruS9u9Ixb9hNUzAbhXaonqxli5k7MtUPMKV7Sikd3o/PriKVTm4xsMyvR4hTtS5oyWcjQaid2wqJsVdlD5GDIqage83MG1nuClCEv1yHpPZK0vtN47eIk3sM4TXeeLrPMH13iQQqs94RotVM2xDdQqVqonkLMo7Iy86YizJ2SldVJm18BPgPJG+EVUUYGx3xtfUZNn8vrXSEVYLR1Y8F3IMNmUG3jnaJcnYYMnpKe44Yf/pFhumjAbHBqZGENpgBZBKlLwfKK99/E1ihIW4R4Zq+eQWYo90UCVHuX7E9klTTNBlMAEQwN5wo6mcZs7We6JOPRAqS9c0Zy06GGuDMY9yJzEktEn1gcPIjeZDoCvXtA3yQWf3CA5Xu6NVrsDVdqg3dnncEetUIpNI9SU3N5dBEnjqIutCYYjbnHB/0052F1OVWr1j5boY8wH/p/yAhc+LzxR55w/SKmAZA5DFMu941Y3aEgGM/k5aZ0Wqhk4gFsdhTkGyiu9mVJ20NMlABrobnro5lq5gwPXTnLjBl6BnotDx8uQ5QJ5+b4TtFpCH7lCNYxIiG/4Rim4SL1F/DHolmpcpFSE1Utx3oEGNbzFqhAZiFoZc6VIZe84vMKSJlp0kQOoX0EMkMFEtS/4kNzwE0f441a+FQJQEEXlzygWUs3AQPgTDiBYl36pbQjuJJOmqH170uICIlENuAgoBbWK2bkPAkVQ8lcm4HzNwQ8O/isSexP2Jvpt9qZhcIjFNafhrdu562uyRAc/mPCUpUne/cToifPyuAOFny8NZB8sX2uo1sMI4wW4wkV1jpMLv2ZKXJmypnEumkAp/lGbliqjfAqwaPHVyDTkCo1FnBF3+NCihMUFSKk3NOFO3MOxZxs3EQEE0wjMZU0OVCyjddYN+fPdFrLnCgdt2GRqJlFOJAIBytEIIQvzdEC3qZk8Fy8VYfUSTCHRgEooniWlIyBpgZoBCXTIzTjnV/HVGuCuOGQiKGpmH+jL9lBW0B7kgECXyszuTZbqGYe8DJdSS1Wh4gNYQDxI+Ya8cv6dF/Y3Y9UgrzBnUIq8ga/TJdBBPimC9g6Jiz8d3ojdw40bVCTL+1EfBW7O44OiHZG3quCpdMk2sA12kMaIteUse/AgxT5xqhlgjov+qFRoWThnC5yzMnhcbOni53O+wsz5T4BENl/QQp8vSS+CG4HKPRQ2gg/WkG+58qNWKIgONQIXsWW4B4iUUSb4Ydx2IMadcPmVOyKpZTkLhCU78KyNQ5CCWgGW1IT0F6BLhrzCCEzmXFxMbBVh9VKAhUSTzLCLrxCCdkVLhi1+NAyyxY5jMSgxWBmVSjw4j/GtQ0g68WfRoYRwM9pGfcbJHhoQM2LXh8FFUo1xHH6VMJhUADnIWqjxMre4CHSVJEQFcVmBMSFZkUaIJ2y+aI2r55KtRy+vPbxh65E1dZ1VWggKgEJMglJLib0W1Ut9gE8YYtGgEBXYGpowqBxwCI8AB8lKZ6jaOVjuDpToQAYcYbINGkK6rdkWKDm+HVkpRWpW+aRc4TZkxdxQMSvgrgWXOXuRmwORL3LgbcDHMFwiRLKl1NmQE/raJW6Sju9S8EZATPbq6RGbFgeFSzyhEsDUG4IIUa16Odwu+ABlZOoE58NIHeBRFAUAbaQcUjFzky3UXBFNwfGipSKsXrrGgvOehBMq/num1Dda4Q7WNHavd3Vd7xt4jbfvVd7eV/r6rvP3X+vvvwapqe86X/crvZ2v9PRc5+m/zjOIz1d4eze4OtY1tKzZcnRVbccKZ6DSBS8YtEvAk0Aptu0ZDs1eUDqAVaqBSTJRjswgRISmnDlp4R55I3ZXbJkWXO9q/fyBjJ45d9/4ue1j5/619/QN3t6q+l4HY3vBAWEBxxyoRaMorIIhKEilhployhEY+oLVzu6rnF1/sePEF/ae+dju8Vdv661qbEcMT3MJZuMpgpKGDyqNMRcyVP4iIz4u/aP4QXH64f4PrWns/MNdE19tmf703lOv9fYvd/byFS8EesYGAYNguOPl/nS1a3Bdfed13p7r/V2vaOq8ztf3Ks/ga/S+13h6SFtf/3X+nldu635lc+d1escVjT3r6/tqartq6jrBiGpnP+IhuCi08k3AOnQzUUV3AnWj0kLdZMYsDSuwRQpcxFSE1RKBRYHzRulKC/xFnYLB6TKt/7ra3c50tm8+H8wWhrKFQDY/lM0PZAt92UJvtjAgX0PZfDiLG/KBbGGQv+aH5vP98/l907mftI+8Qz+0auPRKlcAQmynoYFnk7FxXx4l96wAOzjY4yBdU6yPfEr0J5UB7ZLLPJFrao82p3ORvDEqr5phV2HB7MjmP+A7tqyxW+CIO0FicbolE0lAFYGlcsa5ncXFa+raP/94oHc+n8wZqbwZyxto0S3BU5fXd5Q7EcnCcQEsoADGxGKy05++F80l6pmw+qLUwbDyTaO2hr5Xe9r8yTMDeU7dTuSNzmzhA3d2rtT6S0FVLcKt/X2Zcl96RX3XXz4cePrMPKiEBHKBaOFsISJk7GciVZFAalwJCiX3zuQ39Z/75L1dN2zafenmo5Vcj0nHA+EFKemJimsv1mCRCOI2LFDgoqUirJYOLHkBs/iGqBwTVHf41ds7d07OcdIjB0fyHJmRrmIkNQDNzmJ1jQMg7OqWnmIO3+ZlhfuYaQ6Z5p3nzD95cOCVescy54CDLyUcB2j4vklQQbAlXgjoQmUg6oFWWHxnuF98rWOpP7x+0xFXkttrcSzP4AgRexcN87TBNYxv9LWWuQfEEEDtLdKUYEJizKvAygyTDk9yhXPgC/smhvLGHBrFwR+2bd7MDZvmz1uTr3B2lGsB+pTIEJKA8IV5wgGnEqVmpcaCsQNe0yWe9KVa3229wyOczJXDAYpMm0afab7N21qtDXLzX4YImaqG/g8/1N8v0xZkZFBKZQLpcoYMMRc7/GXYoEhYgwMboGRM1jDqscKf3hN4hbN7lStQpsEDSdqbU1ZdgioyDsACJRkNyElRdC9WUqjCsWRTCE5INKcgD9Ze0thzS+BEkit9Qak5ozBXUCPsHIxfSASTooQkwRzoUcQdd+YwZo38WbOQlhcovO+urhrnUBl7RKG3gaoisOgPwRBzFAL2BcCCPmNQBs7ZvRH4xdWNbf90KJOUBdYgdEFNsmBhLGfCNO8/bVxWdxjeoRhTNkf8fQErXxspbo0477J0PfF6b+cTJ6fxYI4yM59nBzqyLswbXPP44+PJyxraHJ6wvF8Jrgy8T4QCoA/4R28J7qAQDZVPwL98x7beGJc0IgM1Ssq1tcj8gfHsmq1tDFAQq/pS62qP7zvD0S3pYc9y5RLbIPiRJ9WZuigkJeBMYy5rZGeK72fgTNGJgvlE+ty39kWu0XoquEQ2JB3aqKFCEiInSBdquOjaL3L5100KVTiWDizwEpwA5FG5YauWvtE/8HDmHKggKwH5EgSOaVExUYYoWhzOIi1IzyIpFNB4JmxHovKCTpiXNVV7Tk6/19da4xwUdSXudlGk2H1MZF8ALEEGO69LvYOv0MCSuRkpgFnikKKkTlz6nDaMv9oZLneHrBzYQTwhkQGlRbCleigQTHHdeqrSHfjo45HW6dxJ5kEY5KFppMpQhFC0gbz5zaf5rkauSaS/j/oAWzFURny1jE0H7uH/IU/4jvEPPRA4CW1NbBQrxlqJtl696Qi1Lxy15tT1vg4ImAwZQUZZ9yLVCJ8cxJBVYMJPyIF0FTXGUaM8p4fgBii1PIThrOyadGfqzEcfj67Z2g4XFg6GxD2gJxoraoLzoP7ngbWQGEmN2LXk720f3DM2DaUNO0HlLvIDccI5jSBavfAFp/gr6kvoRILgBD/jksBAjR/KK/l2npm/tu5YKV92quK4hWaLo40kwGKMDe2Cr3CfK909XzkyHueMBVUWaF+UdVUTfIcmuy95dmV9T6k3JLvBQjnRCyHvkS3NBIqA5crgp2rXwOeeCHfNcOJyjlUWXsKwSoa4AHHqzebf7mtZ5Q44tATfpc1nY1Y19keQjbIXivKQKNGiH340corNN6CFeIj2AUEiprl263Eadz9ikeCNd3SPCxVl8oJIJBI/ON6MhOqo0Vf8poCFEzVizapBJ5IVOOfA4ow4mq2z+W8cSK2t6yxFTAqJgrNF0kFDK4PwPwwsIF06cijldFAcWvRdzT1Pj05yPpZgRMhA6KBlc0IAskMWtoECOIVgCVEobWqbBUgw8SXOQo7bkHJgFR7bP+w/wfVJnoB06jyjJvzKXlmEdUm4JuzA3Da2tu64PzYBhSesz2bN+RwKIsggwmKgBfHHJ/PvvjdSpfXbENbpsl8jAyWAQHoOkT88SOkdKNMin98ZGZrJia+jngZT2TSc4QSwBc/2np25ru4oNwEAevQQOyykt0kwSv9P4uiURY/+ySMhNSlDDmTDYXRUC17Rmk2tCOIc3qBDG7ppe/cJ3kStI2qL+KNSInn5AymnTngXakG441e5wgarwWl5gk4mSkITYtDWj3WvaWwr0wPsKwbREAwi0bW4mKhCUi3EsURgsfeZlKKUU4vaPeG3b+/aMzqJeqMdxaaybXyDF7wHlJAR3xwJTit8XnwFaJDw6yQ8sxxEUCSOsCqyDWI3ZRptpnn9lsNVepBvGwDjF+sgXEdIb/XDtYpb4Jl6AfHYx3bEe6fznMYk21DJfJIczAFUaYEbHIFJVI2oxo+Oxte5uvA4e5jEjCIHGwdA0S7pKUBBAJY7/vkd8cAM9+Ii69hCZKKMvJzLm5OQ4W1DJy9199rZsRSzNAOm4BPttWgCrllg15oW/bOHA5y4VjzQWOAe1aK7vWZTm9WTcngjpe7g27f1AK9CRnyKXaMbyqnJuA5KgnqKkqAhMgRYoTtBTOQoZBS/DCckq0IgzQkoEzTNv9rRs9rZCbtc5uNLN0VhkwgL5L04SbUQx9JNIYRPOSWJkqa41Rt5CxdTyPIvUkEEB9DIFc4WjDsH0//4ZPvX9/R+46neb+0e+PvdwW/uDnwDJ0/1fntP3w/3DW0PnkoW+OpbmTRHfIFhELU8txYywqb5yceiVc4w51VKzxYqwB4BOLkMuODTROy+CMI3mzu23jN4S+foDDJBXjnuWES2G3l6NJx0CNXIecgoAMXtHp1+07ZemweBJFAVsfjD8Ifs2hj3A1IKTCxjhSv6uR2pgZk8gFVsHfWGaA8aNLCN1+GMD8wZX9kVWuvq5jQ6UInDLwgp4jYuSeUAl3Tthj/80CBwIHhBRYEY5MOc4jCFm1os+jCx5Y69bVs/AKRoKWXgJkIE6Nl0uO9fDoX+5VD4n5EOh//1cORfD4T+/VC4rmv4geiZwCynw8PcI2OaW1UOCoHrK/NX8dNQ3vzYU5kq52AZ33A+Ap1N3a9k6eKlIqyWDiylLcQeQ9snEDe9Y1sfNBaAxYlYIBbtA/9O5I3vPx2/tvbp1c62mrrW1Y09K+sHVjUOrm7sW9fQiXRpY8/1+sCHmjv6c+a0aBh1kChAhMHI+T/7zlU19FFps3SWS1tMYI1QgXO/P6RklRZ+i/f40VmoK8AHmFTWChlBeKU+eUIWlKXkGuZYwfzMI4PLXQPcY80fIbbE0bYDwcrminGscoU/vyMBYMHQ096QvaiXqFRmL8ggNqhLeibn3qUfrWzoL+WiF1SV2zSIN0Pnwe5JVjhDH31w8CxrBULhCXBZ6ih6ff3G4zZ92KGny53xdzb1jwukqNOY0Bzo4JkRs/Au9751jd1rG7vXuQbWOAfW1veta+xd39h1pd71Wn/fu+8Y/Pu9qcNTfJ1TjlGCoBhNpyQQpnDsgc4DM8YNzuPLnIlSDXo0Luvq/qc1FuzgQmJcZtdS72we2Ds6CTUgczBBL/CVFAPzvnV4dFltq9UXc2xLc1dt+tojFg6Ewe+GzzFs9Z1Y2RD4pLaX8bzIKChAAuQIBGh4d2yuuq6jOCuLXp04m0Q2zhkqyiSIdFVt91ce7oZpyBbdW3oVOdnSEfoPwSCyVh1ayB4HgHLXROHyusOVvhCsFcdk4MlypFIG0WgXhoHdCnfo8ztigzN5tAp8URGZIIz8Iu/YVFG3Rv6cUdgzn7tu6wHuYyY6lcDyyBYgHAdMlLuCH3twEBK4ACyYJgQa/I6ar994zKojFCWw3tEMYEFNccY66s9OByObN2aHTeO12nFA3+YbtWjDFn3U6h23NI2BCBQwHwLP5OrG/hu27tmeAgrNKQqStFkmr4IOyBBMgsTqyTOrtvZVggvuKF/fz1GpZzD610xCZh5Ldd7FaeC8C4nS2fHz1u2Du0enaApJ6KIUgg+JnPn3R0+scAfgXlg9JLENykBZGQGEtQm8TFbpgTc5jxw8ZczB/lHvg1ewXVyiALHzpuZq6rrJ+CKwACmAADZxhFdQGfbZptfVtu85o17VB9rRbSdJDeOcYf5t/UMBbl8rc+npcKAMvgErZJofaD5ayZcxcTqKgBUJ3kbM5o3Q1HrHHXrks0/EAjNkMBGL3IVP+AC2RGUpkLHSOAc+PIk8VwvqdNGsnNMC3KPaoFXSpoX+7OFB2DjBOXMQVOJPHg+u2XJY3DKIX+yt2/tO8Ad2eKFo3C+1pmJ7o6eV27J70g5EThADeAgogjP1wJe4XV6rVuOKrLn1yDf2jYTn86rnhVqL288BZlmhrdlyLvuuu4fK3EMcOxEf4+ImYkqOpTrvwmDp+5F+RYjjW7b3P1V8JzTZSp2LlhS4P9bfHxpfVT8oOynESmHFOOkFMRdMGJxlCfT8qXI98NrGlh3DWQRIoKCQmyyD3oN/+h9dp6sb+y1oObtblJuFx0GLYTrdnMgbXd7Y+9FHoxBQUficZk+bJTOeH42dfsPNO/+r9/Qkf4FBQQRK2UUtoQ4fHJ65pO54GSc+CHGJeGpEji5Q5YyVuWOffSKKqBCcoF6iryO1hCbkwdoSc9Je/Js1jaRp/vBQel1dN9Q5u0LYkSEJakYL/9kjABYV5yJcaOoKROTazQAWG2jR42+5vW+i+Bv/IHuWJJvzvl5vtXFMmmN/Nm6JKzQhcRhXOWhGMhY9U6kn19V2fm1vMpBlm5VRFTsO2pICINcPW2KrXT1W1JAv0CM3L2JCldWxZOedkAIbwF0gLPmcTUGUcSAVAKxvH5pYU9dfSvcFYR3cZAGHPyWA4FhviSe5zB14h+tI16xoFNH8ZJ6s+o3IqhtYkKKuYkgMBcB+ATJA49vqgMvrNu3deUaWRQA0eSp9xFqQTfD4U/e1rGvsfFdzT5pxFYgqEahAEIWkTfOP7g8sdw1xxANyT2BJzuJwABaVzujndkYHJCqEHiUe0Dp5HhkgBwAUGSpg4QOAPlvIBWazf/noYLUrZAetGHNAnBDAjti16IcfHjyt/PCFpxRiUJNLNh616vBfh60aNFavvKRJMpUb5S/RcIOnnXNG6IpwUniRGjxh4stauWyEYwYVenydNtAYOEnWMICFSpUspQUnTfPh4ZkbmgYITVbyOYz+9ZLUl8fSgSU97+QxdO/z7zaDE7Qjmje/CVPoHEScZQHDqKjAPOkmgOehxRwyR2rF1tZvPdSJdionBonWzJw/axY6TfOVmw9U6VEZE0Sh7ChS9oWxISuTrGrs//KucDRfOEeS8WAkCC8qX3hgLP8qf0epd+ByZ8uD0bNnqVSoKXAQuxK6bzsxs3bzsUroVLYOCEBBnHelGlvhCn92Z7JffCwBFrSqMTfPh6dlLTJ3MeVP/IRfDP5BY8KzeXg0d6O3u6p+wOFP2VWfljfucEc//FAQvvMCpRhLCNwpA+s3HpEYJQlLVwQWSpQ78aGeEGB1IIhb9HQXgLWQhCZ2LwxlyuLiriEfuX+g8xx3wxICU2fhDCVCVGIF8/339Nq0iFU0pWryxUosUI6LAKxFMuDPvJFLFczvHMpcsvVIlbOv2t27zNmx0tlV09C9qrEPEeKauvZL6lquaTj2tQPjce4+Sj87x5022LUD/kPt/wMs6Za2ci0Gr1bsJrtnHZy1B5EFyDKI7dfVdz46TkOsuprAY3AZjwOp/7gvvNIzZPFHV7i6vrN7AB4rEYH/SBIkgsfHZ3Pv2t5b4Yxx+8bzwIpJSzOlWujTOzN9M+y8xv0QemQPrsznjNTU3IHRcyegZZGTFI1CBSc5BA2o/M+Pp69paKtwB+xaqIRTQhICrPBCB6lAkassWVsCa9MhcSXhgP/3gWXltlupEi1e1gwrES/Xo9fWHrkvcxoPspoFxDYUBXY+SAfY53cGKrRBO1Q1eLrI4ouRpL48LiawhHu50+zHGvmHnd1/s2vga0/1f/Opvn94avDbu8N/vyv4zR2D/3Y47o9MBrIG1AZ8VGEbmkuBAvfQ5gfHJq+uP14BMDFkg41AoVGbN1yu8QV/rIlnuMIV/NCjke5pWFE5yH6Uz71WOqdzf/pguMIJhyldrgXecU/w0Cnu9S9GiJXE7YiP0ob5k87xVbDXnLZKsLJRnK1AK1OqBT/9RKoILHmQhaCwgjE0W/jqg633D6XP8pvkiANcQzwrK8NGTfOvd/SsqW2p9oY57dELYIX//OGg6qCS/9TNsJ44FVOogJVYIrCewZSFRGvAzlj6GNBbdj1aU9/xjZYTccoccskWO4NwXoAPavzXwNRavcfOtwb9LwaWarz8Af0RIRdXn8IzhQSDKKrDXZ1PcOk3HW32jcvkFvJL9oeEammOnLhRb6vWBy3sqYrReadLEXF4wmUasALtxd6BDa6eLYMjUE7cU5M+D9UJvClcuSN58hWNbQ6dnREwbaucvc6hE2fy9OFIWAILcss3rO4cnXlrc3+FFpHYDfQV1cVxtEyZNvS5nYnBGW4tTkiRN+QJKjowb37y0YH3O/ftOsEdPmWvCmaNBlFrmQUEpAHT/PKu2IraHk7b98RL3YGPPDSIuqGSCqW8m7hid8OlGw9bZctxm77gY70IsMS1KKbzDIKHIO9Lgz7jdNYKbehtd/aF5lFB0hpiUQRWnltj3DFhXu1qq+ALfJ+Rya+fpL48Li6whBZoBMMzseygu/pLvcQkOkbsgPjRHDOTxyYNw9MReYv7QLUeguaQxaXAFlWU6m90wA4yKhyBq/vuOweOnZW19gQVkQmeZU0jkTe+ujtZU9cpy3tYW8TVn3igf2A6y1E/lA4USqCE+5MF86uP9a5yDsgLldFGqA32EQiwBr6wIxZSPe+oIFGFZ5FBdmjO/PijkSu3tr7L2xqQaqv6A9o4UR16wFbrZOF3b4evw27SctfQRx/sh7ChUNwjeQk5pLvh0tvgvBPNtkXn/cWBBbIgXYAJTufiiayToz/q8EavqD8yOEvpFUOIbKWe8srt3VnzNQ1Hq90BiS4XMrkYSerL4+I77/xKwjHJFSJNLil68atEKzgjCUFhGIbxXOHb9x+89padNVrIBu5q6VIOjMQ55sCF9qgAGM8pmlXu8FeeCJyQLBbUCXEMng3M56+tbS31RJW/X9IM+oau2XJ47+kZ1pNkBcihvNg3DU5vC5+61t3l8I/JPDhpF1ccAViDf7UjFp4msGRcodgsBayPPRZf0TgERH70jmMJGvRi+3CTwg3QDv3kGxq7vKHN6omVO6OfuD8whbLlvSx8szkrw6rg8UtuOybvohp+6cBS6VlsUl4X4qTEus1H++QlTZAMVEwGelg0gNVimm+o37/MOSS9uBczSX15XHRgFfIwa8qiC31Uk6CtqFMWvGBcEfKKCpMczhjcZKY5Pfue7T0rGwYrOF0Oto/OB80T+x2S3IxEi1xZ337/mDmnOj7xrDyPjEYL5q2dp2rqemlAmzhnUtY+RJc3tH91z+goVSXvpgDzk/Ed+Pr+7R3VzqBDl6kvcIHdSeC4zB1c1FhgP2UDz7I5BZjCD++IV7hCcPgua2z7r47hcVxlI3ELlSc3FOe2/ezV/Nr+8Cp3d6Ur/NEHI+dYKOJf4hq3g0A5M4sKrN94XICV/u8C6wK9RTYV3XkI57rajp5Z9o4qxCOhAqgsgNVumjfWPc23f6m4+8Icfr0k9eVxUZx3OUgDoATQoeMEOtNyMD7nzDjBGoMSQAqUneUnvjJUJzMM2Ka5OW6jYERN87sHYpc5exwcKgY4gC3VhcbwcLk28Im7e1B9qne+FbGITYT67XnzzfV7lrkGHFqszBOvdMUrtKjdH6zw9ly15amjp+YYKxCHqjMKDxZOG4WG4KkrNh+p4CRx1Sc0bPWNlGrhzz4RHxRgIX8YOMJfdG/PvPmnuyLLXb2oXpkeecu2/kdGZ8CqQgGx3iy75Kg8iYxJGMR586MPda2ob//zRyOQHCiOvDkrA0T0xhAIoyHUWOxP+m847xcibOHiArAs3tH1dT3dBFZRmJEkSAKRC4dy0FhPV7sRrEBi//cCa4EMQgooBFgZeOIgB3wIJJSGT/jvuIhPXB+XKR9kNB4Gmem7w5+egUjBR4GbXzswfkljN/DBVX70bbmWsMwfXbXx6SfHZ+E1ixakHlHiiGpsPhK88RcPX7Pl6Su3Hrly45FXbGy5duPxK7YevLp+3w23PvSDu/bgqaLawlN8nlPFg6b5Xm3fStegRUtaOMcS2Eo5tPBnnkgOzfBFcIAUZADVpOkyzd558y92hFY6O+2eKBzzZa7AH9472DKVnWQbACg8QXUMwYKiAJj2n5x+k77/o/e1IeDN5yEJgDenejJDIwdSbICPRXsUt+mRlwgspEVsLVwpoipj1xKv0vsG59jnjoQcRTZA8DyAdf9J4/rGQ2XumKyf+98KLNX4hT/mmYJ5f+Dkj54a+Oenw//8dOj7+6Lf25f8/r7UD/Ylfrgv+oP9SPGb28fujE7BEOBxzqNCoynrOKWbj2+pgvHN46ma+j6rLpGgN1nmjVXUtX3wgcGMaEUlgnyOJ9y1sX9ydu+pqV2npnecnn7i1PRTp2Z2nZrZeXr68dPTu09Ndp8+p5Sr+LGKaYVZI8eNGzMzq2tb7Z60xTNshzXkNgfsIA3M5IF3lKFUEMoCgvvnzE88Fl7h7FZvWQImauoDX90RDnAWEGQklzfmcjm0hYUBxcDTjrMzX9m+47TEwbxEh4fNhG6DmF162xFEhQhTbNp/r7vheYGVrnAN/fmOdJxTTaGa2cGLXEUK+Sa2jeHJS7SWUq4S+1+ssVTjF/6YY3nze/uTl2/cs8bZvsbZuaahY3Vd95q6njV1HWvrWtc0tq5q7Fhd33FZfcd1W/b/siOTkNnfokrM+Xw2C8k3OFCzPXbiNXqX3R23bJuweFIVvtCGTU83n5wFlRnUQfbEYSfnuYcaB5ihk6AsVYJGREI+wBwS9CHVD24HKOlusEjoFlyHb3ets7VMh1vGjdpKvDGYws/tjMPHYv4i6bS9BtzuHID1sccSy51DXGvaHLU0pSq1xCUbj98WykMN04sUtANiBS6/YJ8ZHPmBU9MAVRFt87TJrAL8QtNct+kw5wN6Mg73i/tYwgvgQByDYlLAQlJ9DUw2T3KNs+Nn4XOjzAKtFP2uZDFPsnz1ULTc1w03kcPw/9PAEuPNc6pfq554y+29u8bOoZaoLQ+hQd7Ip/gCgfFVrh4rYn6dazs5KAvfxQNzFrX4o/Ss/aMWV6LMH79ky9H/6kyPABt4VoBCOZdx+KF5888fCZfpCc4/bkqXu/v+5O4uOA10aHC3dI4SYDSliPLEttFpnqXtIuNwBewll0XdCFV5D76ytorU4HXaNP89OA2vX73qCI5dqRb93E447zIIrXJg1QCI3MCc+RePJeHvM7xvRpAfc2jxanf88tuOPTKm9kzjJEPSA4UC+1R4LEVaKIn50YvGDwTW5sMChbTDFX/r9j4Cq3ifZMI/XML0Om8rF3MXldOFUJD4l1d4EbGtlRo3/gZvy66Jc6AVUUrnlmDFOcpN580/fKDT7g9xuygoi/NZXYREEMixZGAhcdJSBsofhEAU/eY7unaOnQWwKHzICfUmJ40kX3kyvqK+h7uGyGiMPEsHnMv6gEs/TjJ8sYw/5fBEX+Xq6DnHoR2OIqvcyAS+QfMru6OlesTenLR6IysbOlzBMyfopwNSoBBww+4r4RgPPsMvRSgtJHWdiQDEr7jKx+RnMtyc4vsaZt7q7yxziQvvS5dq8c/tSEJjEVgKCiqrghkAsB6PVbuGlDdm5U5a4GWmyh27SW/fPTbFXlMpkM/hL+pYrIUUduGf3CKwuHWPnRqL87FE8UHbMbLGowjrEqZxg7+F7/zhPBn4BmCEzJwBYWFDcIVruYY55u2NlnsjK5yDPzqeyUhwqnQjoykzN29kocKfHJ1BzGFzy+bQ0jd7ERMpK8dLABYaw5mWClh69Kbt3btHz4Er5JBUHiSFeCXz5rcOn1jNaTPDxJZscSHAYt+jBF9EFbcA8Sdt3tj62qPHz8yADSoOl8wYvEyZhe8eTlfrgzZ/pFLrf/8DkWNnuTEk4y4letJjodJSDoKDyCcs8TwhRiYbc/C0CsZ39kcqXUPcKcQ/DiX02fMai0hFxYRBAqwdkWpXv6xDHManFaylykmtcoe+uCveO8OubYqJ3H++ilKagFvUkfyEmGbN5qPs3gSh2N2gpiazRH7I3bkCNJZxo7sFtWKhEE7uDqferSpdJE1pxDcWiZ2t3tTyxp4P3d7SOTXPvhIpl7mIigRUAeWftSQ3NPaABRzJ+B+fQYoEW7Y4hdeuR9/R3Pf06DS7v1HtIt1A/AI07bcOnVxRG7DqIwSWJ0J3xJ+RvZbVflGwOCkbx02Tdi146ab9LWdmshxoQxbSfHrnhXOm8f2jmWr3gN0XXdvQ+eODoTFCgxKMkIvgoDwuOONLOYgk6Dk8hiA8m83Do8uJUcrNGlkteOoqL+QYCnXCoUc/+0QUwEJ78AiKFR2CDApBAitc7e6x+ON8LTnVBneKgwNk86cva2zfHDmN8ELaIgBR2CKUVNtwjYpW7DQ70lYTWNBASSud9yKw8ARbpR40OP74psa2UidnkJKA3mGHb8zmlQ1RwBpv0t6UturJUj1Z0zjwurr9B2ayJ9EqRRcIBfvOOK0WrnzfrPlnj6aWayFg1OJL8jV6z+Tyr5mkSB5LBxZ0D+QSATm/AlicmjwyDedXkYwcNzl0lyiYf3/4xIq6gN03Zoc75QtTh9MgUnsjcToNKNI0YtNTcFbee+9Q/0x2jut4QXaqEpgcZAeb8s/HJio5u2P4eq1vR/wcQAw8EQrkDgomJqC9QDIlknien6KXFr7ihPnKV3UOuEjMz3FjTqUB/eFi95rmH9/XtlIbKtGTZVro8zsJLBbC3k88JRqrQGB9dEd4OTxIbxyoYs8tXE+IzTa+6LDUE7t0y9GnTkzRQ6CTxaMIESScsAGoPeuQlw7S1VsOicIrDumMkwR8eyOKI6hI3LmMabzF12t3pe3uDMd/YMK47Qz3UIHo2rwoF2Fg9ErXwPvqd/fmOfNdxEB4oyrOHkRGMA+mz62Gl+IBO2SSHMfgL+Tyr5tQpDqWDiwaY0EVT+xa/O3bBp4anYbNFi4XgQX2ZfLmdw6MrN3aXuoO2/WAQxss1QOIs0rd0XJ3pEILMemRitq+Kxp6/mh75yOj3B9bSLAILNIEjuffPZ2s0iMOZ+hDDwzBakhYZ+RyM2Q2xyCN06Zxf3isOXq6KXK6OVL8XDx51tfm8JntkbN3B8dj+cIs7aG4H8JrwA6qYlN7/DJnu9WX5pz3ndHA+Rmkgg2RniECK1rj7LV74ZCBICJpMCjc8YysqnKH3q637D4xP8XbCS3+ZYMkF4CFWGZvKsANPqzdfJBA8YzY3Km3bh+A844YhpIgjZXu5Dk4Xjc2HqhuHFjeMLCssbfG2bPS2bsCnw2da+rbNtQdu0Hr+MsHB2t7TkRyXIxEHVsskwEEag5ZBD0HDPODtw9U0YbAD+HWmM8MMC9CIifleCnOOxKNGq2yVQcV+neNTRbjIBIBGgGx9vzpgrmlY/QDd/W886H42x6Kv/OR5LseSv7uA5nfe2D4PQ8k3vNA/D0PRv90x+hX9p+oGxhtmeCSV/CVnCPvhCIiZUDSZ3YGljn712455szMnBIaM/YzZ7mqr2BMG2brrPmK+iOrvIFV3uBqb1B9/srkiazXIldtOe4by54UoBBYRWbjayEyV7jRc9ymw9kCsGJDahCaWktQIRXrZwcpgQWNJZtRcUCTe1+p5epNqVJvfFnDwB/f3T+UM2ckez7M0qSV/K5ohcSpyTK7AX7niN2dftu2wJgUVXwITxe4/fRJ0/jx0eEvHp344rETXz42/tWjY189PPG3h8e/0zb60/6RhoHMw/GT4RkKHHgBVcwsUB7KFE2JgoHyuGl+5ang6roehx62emVzTXo1/+PdDUyQSAALYE+DFjfd3veUdDdw4wASTqRT7HlqPt87Od85neucynVN5zun8x1T+a6pfPdUTqX+2UIoy/53KCE2nlQgaKj0WCtOhNp/cuZ37+5bWdf5toYDELVp8IG8wL0QQRgLrhL7zmP9q+u7pIMRLu2LJOj/cj26rHHoPXcNJqEuaKqk4gIsnJwxzJ8OzKyqa1nmCnz2idggWSX8lcReLNPsmTM/8nh4mbPHWozzERLGHHwtI2IUNS8qXqpFLmvs/vaeQZAZ1BCLBtKwl5VFceyRJYLfnOh363Gbl55ThR5/Z3PvCH4RQgok2FYkPDWaM2M5M5QzwzkzipTl10Se4gddCy01Qznh2mdlfOXJYtNQh5hpfnNP6JLGjlJd9jjl2h5WeKEL6aIlck+OlwgsukoKWMM3be99evTsJBvAAXvRV2wIEk6IFpJTjRmCpkw4EcHFfwBJxjeo5HCBpMZTc4zReA5i3daXvLTuyLq6FlckBwyBOsxUmAIzCBHsNs231h1Y7gxI4M1gk5Vk1Cki+JyvYLndE7a5w5fUtu4vvt4S2ZGHwCsaAGPRbZjX3/bkClf/p3dEACxoLCmWbhHKBeh7582P7gyt0AYlqqUKB7DAKnY2wnfk4jZuiFrWMPgaT++2yEmoxil5FnnM56XHFRnCFUUbTDOKqFABy5uyNwy8c3v3GOAunh/u5M14EgkNl/4HfiNVcUKBkBMmHLi56FdBZnIwtaAwH8BFgPU/2keu1XvK9GAJF7OoPiA1g/5ZLP51k9SFx9KBBWciCQrKPv2MEOFjHRidJL+NLFqCBkyLcCDBA1IwAkkWWy5/eZGj/6QVoDZpcFd9kBKCxhFlkBs0ncmZbZP5370bPnLvdVp7UN5mSBqSbMwcHsNpo/DdI+zUKC9SB3wF7vm5cFK8uPiVs7vAfn96WX3Xlx8dAA3mOPJPLcKayTYHw6b5r0fGV27t/NyTif7ZHJx81En8Md6UzakO0tBydjekZUckYRI7U8YtnlG7b9juT9mbEfmmqhqDf3J/dP+53Bk8ihZTgqghFUDwJ5uX2Q11rbKuMG7TQm+/awBanH6RtBUPoW4AFUunpIJ0cPnFMCDxA1dxb2GO8yZwls/RemdBYZQ2W8jCICQLxs96Rq/x9Ja6AlaP6vqByKlBFBG8Z3D5102slhxLBpbscsHpJZx1noAheOO2wI4R7jYjAyoMOtAMwAtJvCXQBElIoOiyQCESjRfxQWefFAP32HnA2ZiIBo5Omp97LL6yvqeisfvj+0+kGdKQG3R3yGJOQW6byt/U1FemyY63hM5SktJbqWot+OrGY0+eyc+IWNPYiBBMyvD5/aP5NZvbP/54okcGoWWmK4Vf5L8AU/hnj3PsWXaYAVdUzqMlvgl5tRPixKQF8PVxQ+I19b2f3REM5GnZWRKpBHEiYGDfsgVO5Vi59QiISfOkR3/H2wXdLM2F+PBuqZ7IE//TOCxYOvkgVfg7cuQfyieu5OfpqrOT4sCk+a19wUvc7XY9yD4RdkYmi/uO8qsgbJHFFyOhlupYusYaZgepDJeKmEYvdfU4I6dQe4USkoPNEvzwwNULTlVaPEAGIkWuibqeFlqArPfEzr7/9r7V9UOyT3/vhx5LxPMUVdzDgoS7E6b585bEBmdPqW/cpiftz67qr0qgY8bh5zs1lzt7v3swjqASeVNbkTF8cQhybhiaXb2l4z33BPefnYe5lLU/+JEfODt0rvC2+/kCYqJHqUMK/Qg39eM2eekST8zqS1pRlp5xaPF1W9v+9pEO+FIINTgIKu+9EQegAHW945S5ouGY1c9dmUs9yQ2bjvQxHIaQZQk/VE1kr0g89V8EUa6I/VbCJlegEWERZgy0wujPmz8/Fv29O3tXu3pteoARazPqKfv/gomgBuz4xUYVEqqojpcALNSDIwAgJTVWuMrd+5GnJjrnDCgttqyIKzkIAWnxQhJCFJN8QEVJVw1crRydG9To+Lz5lT2xq52tNXoECObCKX9y7ebjXTmGykCA3JuFNAdy5kcfDVS6h7gUtokaAtyFiwOFJJ37xZNnf6WO4VvBHIzt4+9/IHJ8il07olihDLJnTaPHNN/T1F3TMHBZ/fHt45OwjAp3OFAwbr4rfbbGOeQAgBAP8pWZ7EaCqeW4SnPK0syRBlwv0VI2/7DVn3ZogQ2Nx37cMgzIwkmAA8B4IQ/XoRA1zA/fN1TNtaPw0tIOd2p9w8B3DsZhH+cVYlA2QEN60d6RdAIg5kDAkX68TdQ+BA/KHu7UoGHWxqfeva3z8sbusvqBcuBJj6oNvUkHbncAFcuwA0ZcdpsRXX6REtkrx9KBRc7xjctilS2+sMMTqmno/Jt9mdaZXCLHCZzjBX4uppEL0nDBzBhmWk7wFSexvBnMGoNz+Z6Z3EMT2W/tTb5y0/6Vjf2ynDVT0jRKVvkyVa7gHzV3dc1z7gA8eijISN7c1DtySW2X3Rsp2SbLzDmowuqJI1UEk0o2D8cl1TnIKgYdDhC3UF9T3/m946neea4XggUE4/uzhW+3Tq3c2o7gsaax5w3OI0+dnQ3K6mHcg/ofnZq7yXMIqoXLkcW7AqqKwEKEyDE7+KB8Gx6iPHbKA8pNnB79isZWbeB0OMctUuHOnzDMcLbwz0dPrd3aXsGXxyBiTdv04Wo9dpWrdWvgVHC+ACqNXUBGRTd8zQj1UBlFz2SeQeLAfL5jNvvoyew/HUjdsPmp9bXHqlwhi5a28RVoKb6j0BdRu3/JLBXoCG6yYvOFZcWbeF1IitHqXL4KPRX32ce0lFSE1UsBFlcX8X2FrJbUDPLqi5c7+6/1Dnzp6fHvt43/sH3sB23jP2if+F7bxD+3TXyvVVLbxPdxjtQ+8c/y0z+1jn/z+IkvHDj5pzuH33xXaIOra0Vt5zLnIGyf3ZOy6xxV5KxRWQ1h88UrXANvvnPw5sFxV2C0NjD+qQPw2bsq9Aj3zmPAj6SwrvwbVAwnGW777hlGbhwtALC4TQOqLeSjbPANU6uc3X+2I7V5aMwzNLp56MSfP5pY3djr8PBF86VafLkreGlj69c7TzYMjTqHRr/fOX6VftSh9SETO/LXwiW+UElTWNjGiflK5IQyqgghFDsh0+VabEPj4KeeGr55cMw5NPbzgYk/ejS2sr6rTIcRVPQE+9NQwCDCuoa+992X+e7xkz86Nv79ViZQ9YdtoO3Y99rGv9c+rj6/2zHxzdaTnz9w6sO7J956b/hyV3tNXesyZ1+5FkDTYPLQZL6BASavKcpEzQTEjJZ4JqRiMDsRJDo2UGMceRTVBSrhHrCAO9dzG6ai2CxNsRVh9VKcd3a703MHFzkNhlsGoNJWzi6PVTeGVjX0rW7oXF3fuaq+axU+G7rW1DOtxUld1+o6XOdFYGJlfeeKht7ljQOVrlApPBK+cyDJV/UTGRw1kx4N2jjFJLt/tMIZWbe16/K6zrX1PWWNQ6W+hNUDQWd3mizdwbMj3NCGU+OH6aVCh6nOZQbVyIdIEpLJCAxqzhEqGKDIMvfAytrWK+vaL6ntWeGCGo6hUciZ0NQT5Z7osvreS+raNzR0rKjrrPCEVFCMCttRVSrLGLvdCSMWLQWpomU/UhZEoIt7Hljm6l3b0HlJfceqhu5KClKMS+OBPFJV2kuqovREmTtS09AHnbq6vmNFQ9fyxu4VDZ0r8WB9+2rQsKF7ZV33ivqemob+aleg3B10aNA9aCwUjOIOEvs+2GQAS96CxnneOJcbRJVSEkQh4UTUGDspcY+iJ2iIDIEt3vZsMPzqVITVSwKWBKginQQvqJkoKb6HIm3RxvimYa6CTyPStnMAC4yPgk9Idh06gMnujdv5Egd1A4jO+Q6SIQfqqXgpHGBtCImleNN8JZM2bHNnKnzDDi2FiMbWDEPGF3Sxw5rAEqMDtcQ3EClRS1PtQ0abwyVNkEiwWVVbZJFUo2PETSXASA4eQ00mbRouog60a+A33XACKO6gI4V2wTlLO1Au+McMU7wH4GsSHLMVClhCJW6+FYYbKq1G/mBbxNo0aMNFP4IypDgpoKdsWsoOzMF5Rw2BaShpwAtpe4YL4Hwxh5cbVVhgwTn2zNKhTa0eEHDYrgw9KEClggoAoKyJlS95ULtmoCYyqQafOBfXqihptNrUXlRUgBSDD3adCH9xJ/An4kGiiVkssunFUxFWL8kUUhSUwpQiIdMOX6ZUH3FoozaNL3wTsRAhAOb4whmpGVQRhQDV5UYGqDHXcnmCJb6AMI+6weZhDmVwq7m5BW2/zReRqTWZEpgz7jiVsFCfR7ilkwZIjVDD8S0mXMuLyN/hh11GztwK26LLpAOSCQgQv5WiDOqAfEg4T9g8IxYP/A94cumSbVxAbOVbkFKWO1Il28BgVDhh3Y46A5rAH1A1UuY/wTU8fOMIIJspaR4r4YxTBssiEnDVx4RJaDJwKQBVhaI+0OswmuzsJoNt+OqNlzWNlXrHrI2cjGWB7KFpqs5IbBrYzzkL8NiYtLQdPpNOW89FABzLl+F85QMR5Xhc9CXLlV4hRjZMACKFU+OOmAgJZcyArOFXOh6ixqhrha3MU8EIuoNMl+KQ7QVI+NWpCKuXAixUd9imj5OIqBbFlNubQOZsGpQQBFf8aEAHXg7gwkQ/DCSjViMc09YmSB7YgBpHARSaf7Y/wQk27hFRDCJS3Ho/xjfngFWAHQUOhI6UNEfAaXvTiJU9RiPWbfBLoDJBoKRDC1q1kI07jgw7AFOFLaGyUldEEngMGFFkwUu0ZUxer4UrsBSoWEaUEJzcGGUaCfqYj6PtcFb4th9qOGg7KsuEVUuUe6FE+XpBhwcZxqkkFj0tPoVz6ANBczP4J2KGCtALRBsROcateqbUOwJ1aGMF+OobPEUrTKUCigEfUE5JqDcunKeMsR8OyEAOgI4oXRAzbimCkufIhGpYpuwSQNzXMwOakCxoNQMLiRDljSyy/zuNtdQZrUP+qM8w30oHslMHc9tz8lEh+MVSEVZLBxZpSp8GlVPNBsWJG0TXVmoFQg1AKfOEy12D5c6hKufgGn3oyqaha7cNXtU0sMbdX93QV9HINzcjlcFE8r2MgiTQBVwH9YFL8QZEx4BMssk9DUFUGFxU11Y9UgovRItXNvYjdlvR0HeZN3RNc/iabeHLfIGVzr5ldf3LG4LVzkiZRktETgiM5B1PAG5MwnsaOOmWk+mX/hEbtC+usAcYpAebR62+cYdnAtoUAIUVs2t9y/TB6obemvqeq33h126Pve6O2GvujF1/Z+yqpqHVjZ0r6juWu/oqtADcf2plQhYsgYYAjLhdgASk8jIp5E+TB3sNBANq9P1BDbs3BbVd1RCu4SwG+GGd5dqAXQ9YEP9SSJR+ohpmhsqDVBqOqMINYAF3+KEY6GOlWqZUGypz91Y09lc1BuDR0qln83E/AUch8XJvLcQWFa5ABSrf2FfZMFDR0F/R0FvZ2AdXz65DfUC/CqGeCYnnTUVYvQSNJYqXvIEIkuVxmAx5NR7fPGNDkKWFljd0Xld34GMPDfyi/8ztiTMPps4+Njy5Y3TqsZHJh1Jn74qfdsXO/FPLxHvv7Lqm/tCqurYyN7eS4qQi2HggDDqJqht6mBgVA5q2get6hFOzAT7fOKSwQguurTv6nts7fnRsrCl26p746UczUztHZx4fnXlwePK+5GlcvKX/7F/vSr2u4diaWq4XFQxxEymuQAeB6LLgnF6IeLv0ISCjsDt2KEJ4Hmwyoyqbd4zejDa0ov7IG/TDf/NEtH7gNErcOTy1e2xm74m5p07MPTEx98jI5L2JU97IyX86kn6n99iG2pZlzoBdgz8EEyn+Eyf7J6mfPGNl+gTkk6oL1NsGoIO7JC9sXJUeva6+9+/2jLnCZ/zxkw2hU1/enbyqsb2Sb19HJqKWlBMmqBXW4ByQwifIJaRDQwBQPbm8tuud21tujZ1uTpyuj5z5yANDq2uPVvgCjKaBaZSOONSbLNdCl9Ud++qR078Mnrlt8PTm/tMbB05vGjx168DpLx0YvsLdyU0P2Bt8ARh+dSrC6qWYQlJfrC80BywI16hAdBzN4w5nalXD0HV1x/6x48Tuc3MDc7kJDj3IyAV7jtltym5kmbuXzButM9kdU3M/6p15nbu9ZlNntTtmd8MPiDmaYwi5adQ1OuOkFHepGy5lbJ90+IartETN5o4bPR31qbm2mfl0jitz5kwpS3oTOcVJ5rCPFMzgfOHw1Lw7k/2De4IrbjuwwtlZqYf4PliE901jNFXkBzkK59qiwe/hS/PFJUJjoQ+iZb7Yssah1Vva3n1fsCEzvX96Pjafn2RXpJErZGUztxx3fEMd8tyd+6xpRnOFlun5+ybnP7VrdP3GIzWNfRXeEOy4FabQkyiF6XRmKr0nqAUhMNuSJc2qJwwQh2GNrN18bPtYNpzlPIszeeOsYYbnC/Xh+eudvcu0aGkz5EHsKS2UihWQwBFcUSBjAoJtntiy2o4vHDp1cGp+WHZ6OmGY3bO5fxmYq9l8EAEBYc2BTkQ86aqGvp9GznTn2DF20jDPFbj3BIrGeU+28LX9ybXuXjEsxfxfOBVh9dKARUsEeNGFJ8LoRiQsWmp5Y+gDnva947kx2ZeW42LSPaw6hdlZrM7l67zM8ThlmuOgWs64uX38hoaj3MaYzhnfGg/9R8bz3TIjdqgoN7fchPtS5gpeV3f4F71nogV2aZ4TJOEAkjgJqQgt9mujCKJNcDZpGBnDeGrK+JPbD17RcLjCDSMCm0vHn24K2wVHBCaS5oN6i29tDVl9gTJ9YE19x9u37PcNzsYNdmyeEQ7J8AJkREZE0SAOOfBSQRaxAdOoGBCWNozHT8x+6J7utXXHHbRliP7GHXqmDKLvDHEMSrk1C6lMj6zaeuQ/gtmMzPNk5aUVyG3ENP0R4/LaFoc7JO+0hpqhhLNPFWqYfZh0IsV5YOKOXFrwPdt7D56aGZWsUENQCUQbMsxPcwQ9SB+U6/ozcNpW1fftOMG9LVAiiEjWcUJAIVdgp/FjU+YlW1rs7As8X9sXSMITHksHFvgNLQXDDN8I7aFNKfNGL23s/vxjwYDQtMBxN1AcdCe5BUkcROQIj1Jf5AOHHzjKZXDoF1XfN8cJaNdq7aUeRIJJqxa3MBKG8wF5ysD1gbe7zD30e3f0PHZiekxxF61GTsxYJsKRsxx8VZDOcVAWX7OcD5ifzwvcY6bZlJ7+g23dNa5Bull84S/UpLgmTVzyRQ+SaiDs8A8td3W+dVvHv7eOB/PGaU7AQHlqHgSTtIeznPGn2ExgS6ZzcNilgMbl8oU8Cg2Z5i1dI++9d6Cmrh1NK4Gp9UL1qh2alCEGYVFopkIbutFzqD1fmBHOgjigI8uS7Z+hdTYOnrm68Ugp+6sgAzR2KgmwFsyiIAymsNQV/HHr8CkZ5yGVuEM3NzqAKrpnbGpFw6BdH7XyndZ0nde7B/aenC3whTyc5CQzOSilaMukYe4+a1zlbGdv1oVI+NVJoQrHSwIWbHMErh9HXXwQwdiq+pafHI3EC8YU6wSggN2oD2e5oIrkPUhNtBFcIJOIOwlPvcIFCpCnwhnZzVYPjq1u6LFqCILS9iY4QLKHkYx227TQG30de8bOQqpQCjezxpPIRnKfl/lLRJQMqy38p/YqEknUy0w+C015eHzynds6Sz0hvvcG2lHGD0q2Q0vBqwWnET1Fa1xd77+7Z8fYJGzBbCGbFR6zDQSPTKGR0WgINctBw/ADPlWxqBR+E6ihzfOGcaZgtp8r/NPRyEp3F6FM1y0uq0sE01T8fOVOlbv3UzsHAtzikNIBSjIbZljIc6s07k7ws5bw8oYedjeAFzQXKoHlyrsSX4XdKCPlzujNHcNzJDbpjexynJlEmj01Pr3SPSgbJ6FcDl0sq+/Ye2Iqa8zPcYCcFBMoct49WHNvenqDs2WhrBdPIIM6XgqwCHCqXw6S+FLLG7q/tC/Zl2WzOVOYtBSyirZCM3DKy3BCLrhCBsgf/JvjahuiDxCIFYw/fGyc20NCBD0QaPbjWRlmBtdsOlIbn4ExynKWESWJEw5AemgjLqGh9hCCIGOQD+IumoWoY/6CCa7sQUknTfPHXZOrnYNlDNYyVh0BIBQV1GQYqtHhG13e2P/u5rYj5+agb+YoGwAV4EFFiHKBYdl2kSoZefK/ypynaCYKz6kXQwjUKf54ChYtki98Z18AtlUmYgDH0CuIfOEhnbB6x216ermz6yu7QyHZQAcl4PEsH0WDUBQbM1mYH5gvfPyxcHVD/4Lte1ZiFKKsZIUrenPnyBzrwapwWiErw/M941Nr9EH2qdKLhdymVtT13p+Zkb1bOP+JhbFR2WxuHuS6rW34KndPiUv5di+e+LAcLwVY7BoZla5Fvkv41e7uu6InYctAexCb80/ITYIGhIejAP8AmFNuhzqHNiYzBGIACW6DXRTwFUYN83tDk1UNECZYWwBX3DgYQW3gD/RDg+L4U1vgATwuuASdUCBcOuXWgApw3XAORhK+yFYJrNxN5HGhQeGeSfMKZ3eVJjtv+/iukTJvSjqi0hXO8Osajh6fz6HOgBLKkbrOitvGLFl7NLOQA89UocAfTsQfQn0EW5xtl4OeIyVYRyQ6OuF84VMPd69q7LCiaO5xAqYiDJqwe8bsempFY/eXdgxBujgZWmgoDSBGeUaQcduBe2NTN/r7YRDx+LO5o6JCMY6V7ugvu0Y4cQMZANkEVjHP3eNTq92yKFJHvELnvWZrvzMwQ/VMCQXBWJwiHdy7Hx1MXd7QZ9fYD/zsEp8vsbpyLBlYjNegxtWQSLpMT3/68VgkSy5SOgksETYRUNjm4GzuwKmpp09O7+L+HFMHzkz3zmbHJVpc4LZ42mwC9csIgNV3ZkVDL6J0oso3xpDQl66pa3lwgm/fI1zwDG4mu/CXuDxZMNvOze4+NfXEqanHTk6hoNZzc6lsQSGDNkAeIknlGfjyd581rnS3VGtBmCT22XLlI7RjrNwd+R1vb8s0LCYBLAXhE+ekNc5plLhYPY94bWAmd/Dc3N4zM0jHz82GZvhmQ7hHOc7tgT7lFCKUXqwlvxCFfab5Z7cfqGnsZj8Wl3ylHcCWOw0phab88o4wgAX5EUAjGwgqySR14RVIEYTn+wciG1ztFcU9j+kdyvAL1I8EJbQqiXJ36ObOYVBMHuWDC1QowBSu1gZgDWiFwVbv8PKGwI+OczYlME1hlIQPCANg8oX72tY09MsLIn9DwGK3LMdSoE5s/hQii389mgEVUIU8pw7DQtHXRDuAnjujU3/54OArtx66ZtORKzYdu3zLkVe7D/3xQ73fOZT0hU73zRpgA+oNXwLP4z9kqz9vvOvuoUr3kK3YowERSZTqodf7OyPcCZ9NJRzJYPj+OajuY6cK/3oo9S5/69Vb91++5dCGzUeu3HLkJm/3l55K/6J95KmJPOJnIAz0pYqUyAJR0jcODte4esp8ERsddvZPgsdWf/JVTf13jHLzBcCcRpSaBsXmcrlZGAi4PlBOQ4bhGzrxwwPJP78v8CZfzytd7a9ytt7kb/+LB4e+ezhRPzjRNUetCQ7N0w+mBiBnyVjWAbDYeyb/Jk97lSvEYRbAi4PQ1M3LnQNf3RFJFIxpUYmEJCvAB/FPgRwHiBY3ze8cjKze2mbn4MwwRxJpVcEj0VjslE9WOKO3doziZoEK0ULyCT4VsBhJKKB4h6saAn+9MwxjLeGXKo23g24R0/yLO48hbISN+s0BC6o76fAM0xfRwlfofdtS2VlqTsgjxJQuDKoEGnZM5W5091Q1DJX6onx/OIec03ZvrNQbqXQGrtIH/vy+Hn/oVKoAeDFeg/OE6Okfnh5c0djK9fgQvmaOSFp90eWN3V8/ejqFTEWzgUKEF/xKYz6RMz77wOD6+t4KLYRSSrUEEt8n7Rku09IrGofedvvA3zzacfBsTq1jAb/TprktNPE6X5+DblxUtvRIlzSN2/xjZc7AN/fHklkRDnkzHo0CX/3EfcKhwxBe+ANn/vyhviu1/mUNQ+XOULkWL+WeA3GHmy9urXIF1rv7//y+/gczkylZbgVQgSCoOPelFPkB4FCZpuTZK7a2qJejgLCoA9IKAisEmqgIF94FUYCDgBDlK6dIMLsDefPTuzLLG/rBDs6e4EBFHDFmMXkyFc7ErR1jLwAsbndY5OxwlTP4waaWQI47AxDLZCRvRx36TfP9247UNMKrE/W2hMQy5VgysOCF+OG2pyBq1Xr4enfbjlPcr1HpegUsEOCMaf7yeHL11j7wGIqNO4iqLmMvzA1fy+HQYjVa/1Xu9vdsb98SN+88Y96WMN++rW2du8PmC7MnxhPnALMnZfdE19Z2/rR/dlyIUmwz/MsCY/Inhmff7OkobQhKJMF3tduheDx4nNOwyvREtSu4sq7zjU19320/e9c5FvTdlpOvdLVUuQNWWEAkYBf364lKLXqDt+vJ03kJ9dkc6Aw6zmhXIT9d4OTxHx1Kvso9UFM/WMVxLenU4XS/jF0mX5TpoxX6cIU7urqx79W1h+tC89ArtN1MYJM4k4V81qBnFsoZn34kUuVmx4GtGcaLHnRNY99XHw8AWLJRDuNQaS9wrv5QizBR/XGDq/bJ7Ntcx0u5nzZ7REs4vIO4J27XR+zaWJkrBud9acBKV7qDN9U+3ZfN0wegj0hg4QDEj+fMd2xrWeYa+k0CS0/IhkQcf1jmCt2gtRyYBe0Yp3F6NuoC0ZSw6+fHM6saQzYPwCETAeilcujA5s9w/J/X6TbanUOX1HddsbVtfUNvmXvQ0swBL2sTJ1rBT0RLyvT4pVs6NkdmJ8gcOC4oBR90XWCCH0xO3qB3yCZHyHAErqjDG3PQKLCPR/oRyHW7M76ivvuyLQevrDuyurGLs1D4E8fmrIxwEyDxivrev7qnC+hhT3phTvmBtJ+ycAhWu6EzcU19e6kGqaBLRC+Tr5piZzTCK+jIUn2spBEVSDr0xAotetUtB+sCOYQjs0AT+yWyeSg/cdGmuaGeeUfs1NrGvlLuqMu9kEqaUtWNvV/ZEYAppIdAbOFABfCN6kPqI+CgSc0hmkAm2yIn1jk7ytixLJ0XTYgJYnZ92K6PlrnDv+wq+ljPCyyawiJn0xVa+LWb9rZkUTEpiPLLJxF/PHHGfH1zVxX80d8csIpZg/d+aNrwa93tT8/SN0LtpQGsNvlumLsy2ctr+2CYrN5IeTOnwXAKHnjPNIpzG3DG4RQYr3illix3xzne7gvZPWGAw8ZJfAiaRkD3dVvbN8ZnoLHIFfpy8K7IKJQ4MF34g9s7K7RgqYevubNxCkDM7o1wGgW9WuhIxke4XuaJV+jRcg2QSsssg4S9WESGD/oya7e27T5BEwPvDdkj0oaGUJPK4Vo9PT7/O3pPqXsI3kypPgL9JHMSwxb/kN0fpklVo3VNaQuCLIDVHV+mx66rPXZPgqt5uVEq1yeLq4BPMz9fKBw7m/29u4PVjXyFrAz8JaucfV98gs479AQOaEtxzQAwibkJMrFPokjxHVY1WjD/YV/00sZ+mw5jikwALxhEznoo00JLBZY/VaqHr9l48Kn5/GncROPNx3CgntvT89c09ZbpIQqAuv/FUvHhlwAsTowBthDlZsq1xDXu3odPkhnSaKk3PQGejOUKN7eMvVnvgiWq0oM2vhIHERC4CC91DAC1cAJJnP3dABl7LhByUplz2owHBaE4Ntvuja9o6Phh3wxEnyEWXThYW/EvDQPO+4PJ059+LHLVpmMrGwIObrEMn6k4bs8RVn/U3sy5ctJ5MVqiIWeO/IvuJKxRkMOTKneH33bXECwX+8fgDNEXIidQGjyspGl+7J7eKlcf5x9zQzP4cAhf4ALGLU1hizcsxSlwoNqZkia0MQWluMzV/767elrOZvMMKqGDQB3QBpnT1KYN8+t7Amvru+1UWiBposrZ/8UnogSWKps8Vid4kP4G6cvqsXIKbnCJuibzH743uKpxsJRBIvIBYTkDtkyiwhdx3hVn/SmHHr5sS6t/PH+KhYrGktvnCsaWwdPrvHBJ1bTmIhJeOLFMOZZsChnTQhOggIzdk1jnHnKGprlqWQ52tDCOYvXR5rGcsffE9I97pt7o7Vi95ejKhs6Vzr7lroBM8RaTCiqAoJxBO8J1B4yW4RuBZ8My45H4gGKvcvd9YncmKYyGyiKRUCBJzU+Yg/7p3L2Jc3/5SOaaxs5lWzuq3b3V3iG7Z9DiD9qaohZvBIaVlstLJ8wB40iIozk0HNATpXpiZV3HvwZnRkBRRCFoBBQCG8FP+IsN4fy6zUft/hDBCqzzcagrxhbEFnGsllUBpmyORB6i1/XQWn3IPTTOziTJTeWqOI1IYlNn6mpXp13jWjFga1nDwJd2ngeWNJSPgJincsZZGbaCJSVE+St/wp8Zwzx4Zv71W/etdPVbtYgNbOKs12SVnril44V8rAtMYRKGYm1t908HCydZpGCXeXOk9SdtI8txM/H6nG6zX5FYphxLBBaoFgPLRZ1A6BNV7qEfHIhOU7xRDUohND70Nb6ANVDU4PpwwRyaz++fzP7jkeGbGvZcvWlPTX13uTvh0LinbylEnF2Fwqdtp0q2nZCVSSCNaHXOVUpYtMj1rjZ2N3C/bnOeoRrlFcWCBnPkENcYxnJG+1xei2c/fl/XdRufWrP1WDUslwbnQ2Z16tLHo4Pi1Joy7KVmI6WqtNhltz65dz4PmpJ3ohWFaVQUiOB+//b+UhdQFSsRFxDqVvQuAMr9GthLCbPYDEUVLGkakpqDPgJBf6aybvCLOyODs1ybTLYuHtLZu+tk9g3NPVTnXFaeWFE/8JUd0bj4WOpu8hcht2EeO2XcciAwAQ+NZpC/5HEIFeB4noDvMZdbu3k/37dAF5aSX6HFb10qsOAtxBBg/s2Rc7KZYBHQKGnaMP/5QKLCFQD0F29+0cQy5VgysBB0cFIvPS14SGWe8CceHQzPA0yq+Yyk5qm0WC2Inahz/J0/K/ucDJnmnoL5k6HCB+8JvMHVdUVDxxqtr1wLwdHm/GD/RAlUl0TLLA6qERxq4uSZlZvbHhyfBUyhHdFaAgs+loRtc+b8PE9xAc4RpzzEYB1M0zda+Ksnku/w977SPbC6bqDKDZcWOhLZDgt2kxQSikqmyh25oW53RzY/TXJyJEXVH3WHMjg2X7ja2cqlp76oaDiRWlCAwILh5hxXroFugpYC+ODhkj5sAhriT1fq0Tc4j+w5OQlPC3nyg4qAH4BawDTfeVcXJAdss3nSKxsGvyrAwk9yGxIamZ/LFvbNmr/XsPPO2LmxBYtYzAV/qWG5p/ePBqZq6js4ZZQzgkbLXeFbO17IFF4QFcLLTJQ7Ax98ODHO+wkrPAL7jdjzm7sj5a4IJ/XTWC2C4YUS85BjqcCS+YogHKwV57baPdFrtY764MmMdHVyigFDVVaduhrNYLPBKDA+iygGfIIEqOV7XZOFLW3Jr+4NvnF7cHnDQCnsI5hHR5vrrtQwatGs+EaqncH3eI+2zEEFUpsgzCJkcQaI0aWfh1UkHtjhQYahIOgDFAQ2PJma/bcDkffeG17dOFDlGnJofK08B4BhxTxplFLpDL3/zu6enMwpyCO6heVhlACDg/DWGzlxWWMbw2FuyBtVSouIZ8UYtyKw5/xmVJVafNihjSMiY2gi0zvtvshlmw/fPTYJxItxoTXDGSqOYsDFP7yvz6pH7DL8Cjp8eSeH80W94Zbi3lBozt6s+Tb9yPWb9vhip05Tr7KKBXiABWrwvJGdMo3B+dxndgaqXANwWK1NYxXOgY2dmRcC1gWmEHrXrkdv8HcBoOpGgHXezI8XzC/vila44uwa/Y0BC1IoBfhGIZE2nQvMEZG96c6+XVMcqkQbuDseWQKRAqQkruJcOMgX/s0LzvgBJTZj8K3P0C5Pjs58/1D8lY3HargZPxgWQ+bSEzPKMQSOqiI2TK1p7Pqr3YGguKsiUOx0IIekY5ZQA8WIZZgvVoD4gygLk8C/w2dz3sipD97eub62xaZDQthVDVtg1YerGgOffjQSyMtibjyK/MSDA8Tw4M+OpjbUd1u1tF2UEC0dNTdcIgKLJwvdm0pX2fQJRCcydwVSjiIi62pbfzk0LXti4z8cBGCL1cOX04b5kQeDcPIYr3hTlQtRISAuszFk7BGigrB01nyr9/C6hvZ3NHc+PT4LRUJaMszMo404QAy0dP/pmT+4s325c8iqpyu0wK2d6aWYQoSTABYC3svrjwJYuAs3gRBzZj4+U/j0g5FKJ1V7MdBeQmKZcizZeQdNud5mFL6hTY9xIMKXKtcG3qEd3DvD0Up4qRz3p7oGSXLkMnmvoi1+Zd8bK43vQAO1DOKOZDa/fXj2tc7WKjenzMIBcmgjXGmjbK6XqxisWvQyd+uP2yOwpyArja8oqTku0ieKhCBQXPPKFSP9eIEeU67A/boA/c6p+R90nFjd0A0jbvHxze8oq7oh8Hd7R0IyTMZ64WE+np8zc8Om+d2d4Q0Ng1bWZ1jmZPMFnLL6CucgNBw1aDKqMQT59LfU2jKZtca5tZ7I2tr2H3dMjxQrBO6jLiiG384Y5l8+HKrkskrwOF3hRlRIYM0q6lEA5ZmCuX/WfIvv0Ap335r6rm/tS4Ry3NWHzaRhoGOLGqOtpwxze2zqlQ2tZVoUwLr5BTXWeWCxObRFazYdTAhthZoAltl7Zv5P7w5UuJIyTW1Rw71IYplyLBlYNAGgJiIs2ClwHR5x0u6N1jgHLtt46D+HZoIygApZU5VjS1QcR41Fv1jaBorQLZDWssGK6y154831hyrdQ3a+NQ6WBbo3yXE0jhDHYCwq9OjqutZPPZU6MpODuwo7gZajLBYkOYt4LyT8x0VoIBgKgItoY92ihvn9g1zcbPWGS+B6+4ar60Jf3zMelv5u1IcP0XllrSAq33sqvKaxv8Q3Zvcgokw79ESZxu5QiQpRQ0gaIgxSBmEyfiVZQKXmSMm2cElz2O4Nrd7S8m/dUwAWMhfCkDaqhsDBxx/rc3h6RcONQnd+aSeBRTSwAbiTB5q5f858s7dlmZt9ChsaOu6In4I7AUlAowrKrQXKDAZPScP82wOplfUdNa7ALS/oYxFYSnQpFQhK0mu2HDsyy2xZuHTAPj02eVNTr92t9PRSexzwsDqWrrHgRqiV0KgQeW/xxMq4DDpe6U2srWv7yAND2yNnD5/JxWQWLHvnyCvVMEAMqooyBiKQIhyaEdqR7bSMh/KF1/m6q9xhh6x0gMFC8Gz1Rqz+GFSFDNqkljd0Xb91/7+3ndwxOt09z7dIwpfKiv8irKMBppoSQ6kSyqZQF7IwmKBa2DQ/8/jgGq271Bss8aSqndHPPBoP4icaFFRJGCBmBsy7pW14TUMHXBYYF4i1zRuHXbbJZBsqbxIBFcNX9uDLxmuQOgHctqjFz87eS7e23zw0zQ5eMl9lrkqgKfzQA9127xAH++hjDf71ziC7G9RtCw0gsGbNN/nalrkDiPjKtNDrag8+OjyF6vF1dsAf7T8yhfLOTZpGn2l+8uGuyza3bml/MVNIpctuZBtkxpNZven4Hckp1IoolaD+wcyZV3u6HbIWjZ0pvxFgIdjxwCKkSj0RluHHVy5J49pc0EWPlrpTVc7E6rqhd9wR+5u9kU3tycMTcxMF81SeAwVosFIw9GFQazQQwiZT9gAEfMJIDhvmlsDpSxuOwzVBSCW+Cxofk2VSMDGjuGLTwhVaqMoZu9od+sTj0R8djmwPnRycJZNAiBmzMEsrJsZBSiGY8ZcXWDgADUt6aMq8ybmvxt0HMa1wRd53e1dvjm+zFbtNDkkveR53PjA8faWzlfOW0EZ2hKqxJmpT0dzwCmAiIW+UBIgcfSwd4S2+xmy+WLmevOK2Yw+MMSosHqgVGcwz6On33t5rBVLpvMdrGvu+cgGwKCaSngEseLe40xl4Z3PvgUnO2qUxpJjyETQZmJgpFCAnn75vwHUsXBTc5wPWovPOfm+OAqVhtW/uGuMceZQuUzm2xU5cWt+Kttt0eJlUK+fx8KsTy5RjScCieyHAgu2TqGrY6hmzecctHEwA7yHNuGHY7k5VNAZXOXuvcnfe1Nz3ge3df/tE3J9mF0BatIt0qKoGUnvhnJRhb8U8HJDOc/Pvv7ff4eGrOMhCBF8St1M9oGFc7xqTKcupck9qeePQJY3tr/F0vuf2/s8+Erp1YPpojlt6gmHw9qijuOGRxFCmMZ+dKXAvPAQ73ILr1o6x1bXtds4CCP7Oln0dHH8F5cEX1IyfBSM/YxSGCuYr6o86YPU4GIdIHjWhfmJoSemCIyW9/Ox2B+YArJMWzwnRZwic41Xu4Nu1tgOnppG58FU+hclgeWDWfHdzf6k2DFUHF22Zs/dCjfV8wGJ3BrGlx1c4B/74jg5EM/NiBIqYAX4QeRgUnl3xiSd7oiTzrwLWYncDDSLc5fSKuo7v7AnBAQAzcvOcdeINj6+rA7DYe8dO7Avw8AKJZcqxRGCl7Dqgw3hK3NVMiWe8BET0j3MM1RdhzxAo609xkhOienY9x8vdsfV65Kq69rfWH/rqQwO7zuYRCaoQMgttBTpASzCGBJ1BwNykYX5rX9ihDSE3m3RiyVy/YasfXh20F3gZK/FzNRVZC2WJUjxRmytR7Ype0tD5+rr9H3Tt2dSe7s1xhhrM6znVf0CKshROtzXZXTlQMC7b2mLTEss90ctv2ft0lsNktKDgU/FmdnGDyh9/NF7ZOATrTAegSRKBBXFCZbj6TdYGMp6FO2jxTHDZPsNbDlJV1HV9ZVciMMsXSy9ACge5C+g/npi80dNbxjd9wHdOSlT4QsBazpFgYUdTxg7fo773O7tDammJCCjoB7PIjSRx5UzBmGaHKot7XmAtOu9i0EchOcv1vg/d2RpB3fJUWiDgz8OnVtZ12Lm0GoX+ZoBl9XCFLgOf5hiXE3J8g4PKNpgD9dJbEhf+Xdiih7k+sxnKJubwBCu0YLUWrnZFVjUG125pf03DkYbEbDDLqT986zsIQq8rN8ct+6jP/v14ZrlXerpRhAZfmB2ngJcVxhc1Yc5qYC7BeRM42T5a0jRm8aTKvXGEQlWNfWudPVfVHvt26+lD5+YA4jyHQVhQHmJYXGlD9fkGX7/dHbXrQytr2/5tYJ7DZPDC8BurBLLgIS7u2ztrvnLjkQo3ZAkaC2BSrgaozM42B2ABOjRzNYQM+UEBQL5xEocDutYTdg1N0GAJocFVRhPkP33Qm49Fr3J2ODj1AwBNlmuDC4PQLwws6fjwpVD51+pdt8dOn8St7B6m6kL1Zbdg+Vwo9kWBZeFuYclSbfAqT9sdJ7OoQ6JgPnl27g13BCr1IN9zq6c5eqF8shdLLFOOpWosblzBcTEZGoPgehAKZYC2cle8gr04gAL5DWFiZzoc8OaMzFPgNCx4tVQ8nkSlJ7Ch/ui39wajc9JweFqkdTGWBBE39Z5ZyxWegZJteBAMG4ODZfGN2Nx81RvceeTD5cWsDEoR6sBcNrE/XcaGwe8M567Udb2x/vD9sVP0cKHcBTFkl1AfwPrDh1Kl7qDNHy33hN/azL5B5euR+LgT7laBfiEQ8C97Q6vr4WXLNkAcEyRrrVBacDHpCVCNWTjYxQ0R2EnGSUEj5Y2BP7w32DaF4qCg0VjUA6BhJyzAHcmZX3giWNPYzXVgtADJCvfQ8wIL6ueZwCJ8lS1e7h744H2Bw5N87xJNoMTegBgakZVp4sLfFwUWAyO4XKW+WJUncMP2vq8fG/nG8Yk3b+spdw3KvO2kHW2k+vgNAIsJwkpeUlhLtGSlHq2p7bnWPfDOe9Ov3x6uqe+s0qEA4OWNWrkGn5a7BL4trBgIofokm5JkpBa5cmvX/rEpYAoUUMBSVAQR6wJTlzVFrABWE4Q+Y/MmHe6h5bVdr24eetM94fXOnmUNgeXuWDlDsxFAVkaZOE+B243Az4Pw+UaA7FJPbLkr+ofe1nPKKYfOwifIC4wZBNbHnpoo4xu8QK/k6q1Hd03MzhJPvIGIZ52gRaFH832z+T95KLCicdCmpZSZA1PtskkTdTPcLE6giDAg52AiXzdU7opeV996f+oMWK5wTTxL4AYnD7x/anzmddsD5TpfpQljivpXOwe+9IKmEM67AhYbK2GNXY+ubuj7xAOdfWryJ5UsQ2Q8lpOVm2TviwMLLUpLp3ecGyrpnA1b6oo4oKQ9QBJHRLhkTdTkUhLLlGPJwGLPe8LRNOrwpar00CUNHd85mDp8Zq57Kt86mb0rcfqtnvaahpDNJZqDWgpOUtqixexNoAW3NCIX9ZhdG16zZXD36LT4M+zQKlYEDrxhbh2aXOsLOvwhqz/u0FM1Df03bet+7MT08XPzR6eyO8/Mfnln9LKbjy2rD0uckobyIKEZRaZKuLxHOgLYLTJs9Z56vbN9lCQGYmkpyDB6u4Vh0/zQowwJgV1wa5W77y/vOYqLiFDhp8zSwSK0oGfAIbixj6Wm3671LFe0pnTR0lnVJltavBTKmHprGIoKN1S6Q5f9Yte2zMwJAAqNA6IUVGiduP/6SMG8NXi60hWABw37zllceqKmoe/LLxYVCrAWkgc4yJS64ytrO760O8FZinhK2iiPQ20RSmzTCwKLmwIBpojrwR13DMwFwtQcJzu3gha3kkvGf2PAsjVL54I7WYqopLH7E48MBuAhclkRnRcE/LvPFf7ozr4Nte0r9RA3fUQU7R9xNGcsnjBfOAjUwynxjVRqqcs2tu0bgSpBW4XwiojSEf+LnpPLNTjLeDwGxr+1qfep07Ng7XxhbkZmm0QKhjM595otR9iH7o6U+REtx2AZ4YRZuDoe+gP2KGX3DTucyXd7Wk5y1h6X+Soyk8hGAcHj2+8MlGrcJQuYqHQP/Y6v7cmzHE6ZJy/Z8UVPhV9z+HqmYD48Zry+7vjK+t5SLyMVKC2w2eHLcAsnHVYe/m+6Qo+tcvdfvWXfvadnMlQboA1KJk+pnoHSPF/O0z+fv8nX5SA7h0EQsBZuBnL+yo6lAYuexrDdD6OftDcN272p9VtatkWmEHSjcXzrNIkqwx/FBj8PsC6ICokqR3Oyojm6rLF//dbWDbcd3LDx2LqtHSsa+u1amIIEtao8yCUklinH0jUWAzFu26IPr6/t6JB1gjJIQ/lG+88aXAnuGTj1Ad+haz2h6oZIpTtld0W4tZ8WdWiJcnHILm3o+vrT8TBApMqnjWA2+HrONP/xSLLcE5EgK7a8MVgXOHkC3IValzFmqLQZiSuPnZ37yo7eG7YNLm8cqtGiZW4owqjdE7T7Bkv9g3aU7hy60d3hGzozLVBCDcEwkjpHVz5qmlc0dlD9MJBGaBKt0ge+sT8Sy3EHeZkGy1HIWWMe/hEKxePTpoGQ9uuP9r+hqW+lL1LqGipHie44e+S1iEOLVjmHrte6PvdQ+6FTk+y9JHHEBKJQaZ24WhyD/1HnmZq6Hqs3Zm3i1m2IfqAnVja8eD+WAAvmSaIZCKp0Wlr0NHyDN3qO7z03O6U6hFFdFor/OF4cWJxPqwer3N0fvKerOTIZyJkDOfP+TP5TD3Rfpvci9Kb94ZyzC8DwqxPLlGPJwKKhjXPLAz39+m3hJOfE5GUKhyT6jtT1CFIiBfOO+OxPWof/elfyg/f3v8F37FVay2tcbe/e1v/JR8JbujM90znpN+IhNCcZwYZQtvCJJyIOPULH3BNb543dEZuc4+wjuYtmk+WAW3Ap4Cc9ddrc2DX23QPpjz+cfHtz3w368de5D97oPfKh+/t/cCj+SGIKrjeqhIeyBSATWdAQouiHx2ZW1reiFNGjhJfdF3+F1u2JnRsrMoDTNfEkUAXjRSYRZLShe0/nNnaPfedQ4tOPhz/0QOiPHwh94rHQtw6mftaSeCgznZCuBHIWhfKl9ZQbeD34CnWIEMHVO3L1ltYKN2JnOPuwMsOMTjypFc7+pZlCaOVRhDXwMdhni1iKOw7DRRv82AN97ec4v4glClHleH5gnTeFvlSFN7q+tuWfOoYHZP0tpByFwjgEc+aPO05fpfeVcZaRFH0eDL8ysUw5lgosuMYMSZqiVk/sVVo3xLcY40LhyHsWpeuHRmSWbgpf8RCdK7Scmd01fubh0bOPjJx9+sT0wFTujARHalIRErmGWsBcmeYjY+de4+2yu7nyBAHgCi3sjZw5RwTLfbK8FdwW/xRaDhplDgppNG/2Teb3TUzvHD37+OiZXeNn28/OjReMKWge4RE+AS8+wVeAcHLYp+5rW+bqg98gC3sYS8J7rXYFbvJ2tkxngVpWjsGVIArVg8iYszlzHhSHqp0qGKMFMzCd6zw3jzQwlR2R+RGgAkWAoEDzOPOAwRoexxeD8yxuT8+/We9c2QArDBctIuOMLB0x//LG3i/vDKiJfsVCeQBYxv45AKul2h0QLhBJFh+CJHiu0jcLo8xZ/+kNDd3fOzoSzgEWxrwSRR5oPZUmv8qf3QCWe5DTwclWYqXKNfClnclQ3ji3UHO0G/ieNYzBefMjt7cta+yTnuHzYHiBJIXyWCqw2PcK53T7sMUfXb/10DExhRLt0BeBaAq7UR8whNXDdbABAgSEwXhBFEB6sUe4E3/nC3moA5n/ggtznAn5L4NnVzT2cn4pF8/EKtyR/wieQk2BOdKHfap0rnEqZMOjWbotwlFkjhAMpaA4+uqoATv0OaWGJgmPsDeL75548Jx5rfNYlRa36cM2XVgFBvtSdj222jl4Y8PB7oIxg+xxO54kP5ANsuQCw2JWcg0JDUDRaCbRgEryB9KUlZVP5MHvLNd84mTh9+8aXOEKcOoOgyz2MhBV/jGEGisbev9m5yA0FhWeGF/RMxxkPjhnvrnpeLk2gEoyFIUTydn3MmrJDZiiNl8YYg/H4+otbfedmFOGmMXiKAhHkJfSgEbuaQJriNxE6ENbnKipbbt/dAo1VI1iI/BHPBxktaVzYkNDq6zeW7CeL5ikZB5LAhaUsJXbkXERt6UpvsrV8SfNx+CEgpdow0yO0wcEWNASORmbE10mh0R/6pC+BVRYecYmHwMRwX/g7/DU/GUNR8u9Cas7UyoLs+yeyKv0I/eOnoUBgpuFW3MGwnXJnWAktUTGCCJ1CvAgNyGOuG4SloG0oBGuQfOFs/kP3N1a5R6wa+ky7wRXXTclrXcMW+AI+tOlnnh1Xc9NrmNdszlgVIJJSAH3bjCMOVRW9RKxZUT1HGsv/h8usJH4gV9wK3tBaQdl+TXMyuHJ/F88GF5dD+dGtBT7LBSw1EykNOKhr+wIRLlvjxJNlMCGZQv5A7PmGz1HK/iy3RFZ8kRgyUAIVR3y4SwgrkMZqXFHX7tp78HpeZQoagq1EroUUUVC7aUpDHIDOoTPHkQ56RVbWvdMTJJErDsfQCtzc1OoBnyJ+4eNy+tbZDndbwZYZcQWYi6E90mHHqpp7PzoIwOPZaZOcOcdWjcYKXITDSCF5aAxkEFmaZX6i+qS6KLkROVyasO96dNv295W4RpgD0LTqNU7CkmyNEVL9f5X6J2butJ9Z/MzebCXRlbUXpFMtI1CQVUmdZpCA/4ojcEuA9oXaJfQXP7vno6t0bpt3OkajJHdbMndqM3L7Zn47l1fqrqh9923d96emYrmoZVFRy6M9iBLNhGt4gvnYHMYg6EQuYiKoGUsCnfhAdRztlCA0+aJTvzBg6FVDT1lGthD/QR3wsp+L9iyFFek+RLLXL2feTzSX+BIH+wAMkXVUSiCld0Alr+3wpks0cZlt1/YL+TDOWHsKeBYapobsjE6jpTrg2+5vfP4WY69IhPabiEXKg9/YC6b3zU+vQLumm+Yyzw9UTgDNXV9D0/MwP6gMZQUGiE4hLPQnXAKvbG59bWdXLz5m+gglXjwfK862ubwJpbV977R3/fXjw3sPGfAlV7QpXSD5BPERVsWDuE3uU7Csc2Q+bkCq+4amHiLv32Fq8uhh9lr0sxtAjihwBOHIFa6Ixs2d/zZXUO1Ayf68rwfJJOMUAryB2wEQfTbsqIgBFwkJW4A72fmzTwkr98w/mZPfJ2rz8axIJAJIp60cXAGJh4gi1p0rq21AtaeZLV78LXNA199OnkwzzmMs1JhKZGZ0rFnqezphqsnOpdtBrxwns+DI3NgJx7cfdr8xt7otd7OUlc/59VoGRvfKpUC9WTrYlhhqEwonnSlFnijq609XzhLoaC2onI0stPAZWL2cr23DE6Vf5RrM+m/pyyeMfhVRCfnFeIkw/kgiOCaEtXOrq88GQzDcnOXnNwcq8f8QDfIcH14stI5YOH0/0QpN5VMVDX2f7dlOCyzHYVvsApTZmEatAub5hceH1zZ0CMT/5+NiudNClU4luy8w9/0JC2QORBCS9j0ZClcSD2yQg+8Su/8yoODB85wgpS4U1yYhfgcNQOfFRuUuCuJRguBQtia4Lzx/X2J17q7lrsCfM8AaY3gNunwj9p0Dpg4fCN2T6bUnVruDl/u7vj9pmPO8BwiLzw7KbNxUIrSFrBTnAhN+wM5Z0Eo5Sx3dSukTKMpOve+O7rWgLvSCcR5OJ44zrmTkazksWhxB984AubJTAoPu0iWu4fe5Gn/8ZF0QKY4T8qceoCMTSg6WLDrKArcoLiDMWjXWaNwAiwpmP/VMfFmX+cK9yChTDUzYuHW1pkSF1+kYOXiSl7kGLBvuFSPrd/a8W8d50aVuiCtGEgi1Pji7nCFG6FG0MI9j2FG2Wlp00cdOvAU5tBtM4JoZs6BAV+izBPZ0NC+uW8YWYEXoBLygUJCE7oM4x3e4+V6UEY8k1YPV7eWuoeuazy0K5tXQku/OQ9KFsDKpuTs63xd1Z4Au8eX1kdahNXSgcVXW3GPMhrmsuZhuzds8QTgyFu9sWotsWZr3xV1LR98NOKaKLTImhzFfvBAtAeZDSGGnkfzEFG2m+ZPB89d17h7lbOtwh2yaMh/rMQTgQPHnnT3qM01bkdZWoy7wJME0VJvtFoLrq3t/J2tx7979NTOWb53PiIZAsdgqvKl4HeDu1BRaGLQNO88Yfz+nYNXuHuqavtK3TG+FhWRticBGFFOdG6BZ2uasHBP26Qd2OL7UaG30mB8mTdS4Rpc3dh5g97yb71njuZZHKjP4qAE2DQwgltRopkoFJxA0w7lzX85PvkmV+f6ul6uneLWgexhh7JnXy6ybeYcSYnvMhxil6gQYWmlK3BlbYsryVLgNQMWIOPPA+OXuNqtnqBlm0zR4QQermaDHede4pxswqGkEt94iT4OdejwJq3uSKWevLq25Zehs91wK6VrBp+tpnmTv6vGCelCVgnr9jSXxHEcLFWlDV655cBDs8UGonQ8suPk/DvvCldqUb6T5jfYQcqXNcjrG/iuBHm/D9euxEpAOPbHJMkJ99Carceu3fz0++/o/IcDmdqhyftGpnZNTO2emN45Mf3gxLSenPn+oZN/ur3r2i17ahoPW739II0V9OV2iRn2wrFTG2Z3zK5PyMBcklvjy3CQVAMKP1OhxWrquy/bevBN+uFPPBL49/YpX3LmfhYx8+TEzEMT03cMT9/cffLrOyLvaDy+dnN7qTvCzh66FKi2wBRZ4Zx9g4jbQV9oDjjRIyjR5ktwBpIOfSYC3TyM83I9sqq+7cpNT/2+/8B3D6c8ienHJqb3nJg+eGJm/4mZJ0/MPDox7U9M/2D/8Ad97a/YeHhNXb+jMcppP03IOWZtAobiXOZEfRyTCW3sbaaTJAmqy+JnD0KVFthQ2/qJR6P/2Tf5k+6ZP74vsGprR5kekvk5sv4WGUKn+mG7+ZoWygb7HTjMb/WMcVs87iietOojlc74uq2dr3e2fO3g+HePjn720cj1W45VOUNAkgywQomCceOCbAK9xhO8bPPRjz+W+I/+qZ/2nfvSk9FrNx+qbgzQmVsY811KKsLqJQBLnEScKIqwZ69odwH/aMk2ziEu9XCyQIUWqHQPVrn6qxt74Yctr+9Z0di3vBFf+ysbhyqdwXJXxEElDCxympcsnUB0k5YNn1JqFrmUyJCNCxPIBnZj0inxx+DU273w6yPl7nClK7SsIVhTPyQpIGmgpqFveUPvcucgdCEX2DArCDogK9PxOI6Ji2gLBzFtPvUWMSkOiWXJXHs1hYEjkuBi2uFJlOnRCtdQZWPfssbeamf/MtfgSldwpTO43Dm0zNlf7eyrdPZWuAfLuJBVbLoaX2L0JyECP9UJq4Q6oBTcyRs4uwsJli5i94TKtKFK11BFY7CsMVYKtwwGmu/okuX8JAISHmfflY1TWPGp3sMACSQI+Lohz7DsDpK2a6kyF0cFlrmGqrQoF0KScVIr8g6hwDgaaPdGSj2hUi1W5kYbg9DT5e4hh0ZDCZG28ZUzav3IAhh+dSrCasnAAi0gZyLx3MkI0i9vRKK/ohaloBIpupMcAC5yhRVCy7kSVUIYshOZkOhQPFYuSlbMUzs4IMYRjDZHRL3jZmQus6C4cxBf6MAc/JxOzmEiBtgoi9miSnDFlAPLbYnhP8EdgT8u5JMqISFKV4uhlWDQALEmfMsDEqpEzaEai8yFjgxT1EXppk85PFyVjyLQLm5uqI8piV9AhhIJhSGiSpFC4qlnJd6G6hVRha9qvpe8LYJjNZRh5Iz8+c4EGyfuhlBPUmmhyXJCm4jWSXiIp0BPJnyFrLJuYBC332EQynF6D9/yAhTCowVeGcSIKmLOMEE8kSAAj8NWsDlkuhSHDBUSXiQVYfUSnHfKhEo4p/PINXSoltqqAKhSY7F8b5FM/tRBes6GQ+JXVgu1BARDJb4QKspon19xEbmNQHXJ/D6ofRFNlih8RfMATb5dCAmkBN25rkHtIAITzDyZs7CWjAE7JZhn5viJt6ktG6h+uIcqMpEZsJzsJYLBDLkaAp9sLCf4o2ilwKT5rCRzFh1DErPnmrNKFDrBVKWWcEU9wvv5CG9mcVK0kAJFs13IU0EBdy54WowQUU8gAxdlzQ8uygvuRQWCLIifZKkB24J7UJygp5ghcmMlSVX2yHN2CanH+V54VpbZIDfPKNcu6DFoffmVgIZ15qRfCrwULZVfTIrvRVK8WCrCaqnAIjnkjW0KxWQ2YhBYaNWtokANJFEghHwqKSIi4R7JR5GyyAZ1gqrzWelHBlHET5QHSV/cw25xoS8DbK435ABfkYUqCbaQDygI3Uk6LjwoVlUkQSVyFwJNxrDyJ0r8wBbrhtJL9aRDJ3R4JwtieCjmeLHa0M3CCWCiCWo1LPxj6WRnUeRUUuxBwq/EtLzgE8qSCTcIKZAkfxIWdBOg+0c5yiRbETl0JgGZtI5FQ2cDFiKEuEgNhxOCcqHQRSIopYUrUnlFEwEriABgUWMRWEUqAVLS9aruod+sDAu3Xi9eX0DCi6UirJYMLMBfvQpwUc4oK2obD/ooSGwbsAXmgVjyCJ/F/Yv54AqTCDGeQquQeANaS+PCHHguoIQNBX3BM/BGySVKh5aWnMl1VR/CURKqtHBS5JnyApEWSheUi0zHoCOFl9ATBAqQxBEeOnn4FRApVlL0ikKP1FwsBXNDQeQWcQOtKZqJmmwhqZaqxwkO4BVWWww3fqUcSj6iqKSxiGBATJ5IlwE8fWgp5YniZlaAqgWUoQuFfKSNSDiRiikLSMiqKzSOaAitJFvBji6oOtUQCicVP7gm9adxgLMh+UDI2bMgTfOztuIVKAIuKRVhBWAVyybAL7yjSCaFDzlnC4UoTLxHLrISRDejDFKEYoor+JQk0wPlcWkP5ZVSKz67UEdNdOYwMB0ywQqS8gzgNiqJITmkqcJOkIMIHrPqUGPgNCSPw+80ryiIlVfIo3oTE6ySgAyZiLKhz6ujMvgqckLuyrw2nLMIqTyKI8hUY7lDpFRbWlH0glVZ7AwTy7hQFstF5uS3MEmKEPWJX5GhOIicoLYgG2QzglYhOKwzyIKn6PnhBvEvkbmqFTJUFRa5YnvpGwhTkCHlDVqNyOOd1M1CIm6iLjYB1cBPsDxCTFV/7hkGWqH5XN0uOlsRHF/FP+Z73c63jpXkCe6RxwUh+IrrwFIRVgBWmSy/oX3l/HQQGk4DqsvXT4D0aBXYI8hQ2T03KQwtMKN4ZfFXVXwxMR/5RA2QeFFJHnUJrpMf6pxfeWWBr8UkNOUJoUMFyUxU0ZL5hZVcyOfZiTmgpQs3qwyL5QqNikUgLZ4w4X5VbT54QT2ZflVZTM/IRKVi6eczAZWU/CxkxTpIEuMlVVVX1InqA1PPLl5fyLB4P5MUpGiFi4vgWHyweJs8BVDy+uKzchslXH2VHJiACjia1CNUolxcCRzbfHBSU+We4SKsAKz1d54s5XxnmfDFFhZLpWcAYNFJR9YXVOLl9H8zKVSJ2oZxEK8DwIBKYzxkR/TjDF1yz8kirACs1+06U6oFZDSDHh8VMnEKFU2w04cFqordu88p7OX0fyXRWZSAQKk0GlBEUVZuPMZxKpsnVu7uvXHfZBFWANYXBqeXuTqtBCD7ozlWChXF7l0oZCgwUXrFV55eWNLL6f9UAoDgcggSoGIYNNAgwvzRv/Rn7L7QyoYjX0/JQJccJa6xc5fUHbapfg7qNCi9xaAaaGNoxiBCeQAvp/+TCVqKHXiMk1QnBeCRglPugOMkEy7KvQNXbXzy3rl8EVYA1v6zs2/3dzlcEe6Ij+eVN81uT65ooAvP7rhnl/Ry+r+W+LoDgIFdJxLncmuFhEO6igCPqoaej9/b282JlcWjJJE3v74ntcIZKYNfBo3Hd+pDVyF0jzpgGXVuffasMl5O/+cSw0Z2fMBzZ7ct3W521pdwquBwhZ5Zt6XDG5keMYqowlEyaxp3RM+8Vg9UNEap2dQAqi9t0VVn8QgzXRzceDn9H00AAJEgr14fsejKBY+VeKOl3uFl9aE/vj/UM53NcqZq8SgpmIW0aX7v6eSlDX02Ov9RS7NMf+N2o9LRTFQtdoG8nP5vJukHlrfes8PWO27xj0hPctjhTbxO77srfuYUZ95dYAoLso5saCb33qa2qsYue1OYI7ucVwmnTIJMZveyxvq/nqhi6HnHYRMtvnFOLPBFHU3BmoaOv38yMJLjy0I5A3rhILAAs0nTHMjmb9z0eJnWb2tKlDYlSjTpgIAp5WL+l/33/9OJUZ0nUeKNlGxP0tnS06X+uKU5VuHseK9zVzTHhbUA1TOBxRV3nEN8zjQ7Z3Nv1I8vb+wt10M2Li7g5kQ2X8rGXWyeXdjL6f9OEmDF+UIhBINwvrVkhSuwsqH9nd6DYVmYnpNlDVxysnCUAFRwswCsednK9+CJ6U8+FF1X31/lCdjZ4Z7mm9PUkFOxGNVruljqhV+f9dNiWryOTJDU18V04W3qRN22WOKz0uJPz3r85fRrpuclOIksc424aVSJL+7wJ6vdoeu1wP/X3rXFxnFWYXvt9cZ2bkqaqCWiiEJVRFXuDzyAqlaIlwqeoBK8gAQSIAFpmqiI8kBVxANqS1PHt92d9XoDLaW0KiWIhIc2kNiOYye+xre1vbu+7dpO7LiO49vuzPB958yut07XbI14MOzJ8cx/m9nZ/b+cc/5/zn/+E29HhtZTC1xUomvyuLjBgZUAa8WS9cSQYzgCfR2LyRf63n2o+vz+6kv0CDPibjpaxcVfRcYC3FuL1pzM0SMNI05mZmWYUBKadPknJEaPPGgIo9MwdwHlJTLGFF88um1wuh+X8wvAKpS5XZnf5wtRZRiMaM/pD67NCsBy1Hf4cTqtN46XhMahqflBfLYCb4flxZ0wXyfzhSB+ZBeDJaMjxHVCtm8tlclzjz98oOrylxvbTkeWYutcMQbM6Po7rrjjihaHACxUUTeqfkSLFdueMu2WxZWn2m/e++LFu6q699UM7faOVhgxNz0gwkXBoeLgmLuBXurAR3FwtKQhVgpIBYdLTjN2VJlvvBwP548ylCMaNOKSCP9D0AUKI1VxPycQM6gCqyODMPBEllfrGElw0n+sJDRR0sAwHnRQQS09rug8VMZlwTEueyzwtthtZNJciAF20wl7zO2LlPlHy42RCmOk0je0v/baoZNtHz/5z19dW25fWpNo+8AMQCXrwR346JFUJIXIA14qtoi6JVlENWfB6rKeaR37ku/8A789f+9L7YfrevcGYIF1V/j69viGd3u5dKLcP1DpC1f4B3cZ/aXGoMcY3uON7vZFSn2j8jKbLkcQSJy05awYgIXBJoRZAjijWxXdRxVbMq+hIlCFmXgDlwX5Rp1LxALiPoXxRCBaHJh0NyTKvLHK+uG9/vBu30CBt8X9e7z9OJb7+3cZA2UBcnlgAP2739t3uL7vnpqeI1Wd97108bGXW4KRd0eS1k3BhsoqIeAFGEsRSOA0FRFkup6Ui3upKFW4SdZcteyErEq7atmvJ8zfdC883ZY4fnnyeMvkiabp400zT7YkjoGbp481J462JH7cOn20debopeuPtywfBDj8AJA43YrvpTidcchKXyvCZbqEznriB0w3UTBnSii0oDo5TRItDY27fJCODKTr4qJhaNjRPYGBD9V3PPKnwR81zx2/dP14U/zJ5vjxZueYSfzbbK7yrbPZ5Zuy2eVbZ7PLN2Wzy7fOZpdvymaX58qeIE+daJ58smXyWMvk0Uvxn5Knnmhhyc8uxX/ZNvNi3/Jr8/YlWcLJGIUABkFCo8pBEXBCbJkCJC0iQRWiQvSjIi6zilzCEQBnqxLmdc1OrViMdUm27GWTfBvgJX4ZxQWJWxbDr83LXu1PX4kfNAZdfggnrvTlQnLuAwBgRV1BWWYjbt2ytAFwobs3aqHXocvpPk/RxVk0kVt06mWgfW4MPnqgruvR13uq+uO9a8lZy7zF52E4lwJvl7kXgfagwybS0qdc1J4C35L925KAiTD0msQTECSlYYOTAk+pSHSlBCQRdFFfMmBHErhCGe6F5kCZxEV4z734AcwpYOWDJI9nPTc1/8Vge7k/7Aqoa7KO3WjLqwcpcEOHV5r8QA/HHVJLkVbmn/L4YL2hPS6MFRmc8ig+jSFu+FB1x2erm6oGF9sXV2ckhiDfIVCyMrZKgbfBpE1Fyuk/IIOxokzggYGN1hUkwARllqJD8MBTyiSWHAKwFBaswpWMe4BrkqsSkUBkHK+hfkSad2QoIt6ISZ7Rqfg4XMWb4N4w/J9qnz1c113iH5UVRfTIlmURUG3yOhPWFUxvrnYCA1isouXO8Yi+5oTcoi1fbEQrQ4DUYHld14dPNZ+4fKP9NqQUx7FJxgMB4XmdRy3wNpi0kXJI5AcJOovdrA3SIkQqZJcPBstggH425x+RINUksbF4K/STEzuFwDIlJjlRCahQi6av14n6rI6ktrSTJrG1bq1DMb0zt3xPdYfbLwu5ArrJpSy6atAVpBBOKKFAIs5CksDYEANdasAZZ2U6ENk4VmJE9hpD9/l6vvby1bdvJK+LzYgvxO/kSEhR7QX6T0h+QBy0lzf6GoQfGBkO6liCnKQEHhLSDV0A2GyoRecyko4K2RzV1IjEGAhCAADEXYkh+TCnI/Vy3oEgY8wgKCK2MddvW2bYth/7Q3eFd4RiiVu6c8GWc6TNpGM96ME4zKkSvtGEuKKiZNhjLh+FPOPip7KGyL7aaw8FOr539loothKz7UXR8fro+GD5kukHcRIF3h5v/JTsYOFMKeGgoNBCAINRlhjDS4twEuRItfSKUpHiU65x6nAXlAGQYKecVyrOeC1PbCmWGc+MfAMlDLvniXeGD1d1lhlAD/TdNOVQIwAU5WBQlx0TWFPFsrWkRwI0MpwmJz85BmSwtcbwXm/vkarL3z0XeWtiPra6vigxzqD7nMcmwhXkmgexCHmtyFS/b1YTW2cznCv7vldtymY4V/Z9r9qUzfDWzbbOZvjOZtq7PNzJUq1IcHpccKJGEUrYH8JOc82mSacbhFEqiUyBfLZoSBruSPB+Cl78af/iAxipNsWwkX+dSX3a6PbUj7h05T+XB00yvgqXHIoGZND9cS7z8E14QtPFxoSLC9tjjPFymhuHVASHD1U1fSXQ/NbM8ugqN+VK4tYQu1aSQZnxjcw1eZj3PKVDmrgzm6tcKVc2V7lSntlc5Up5ZnOVK+WZzVWupA3uYD0TQ2gDOUKzlsaSdL6UKpi0HYs2CMZ7VoXWbRzlXtCpPIp8Sqtb/Rwgd439nQS2xiz78deu7KvuLoVhzjXaY84rHZlh5xsbmV53BSbdxlQZHQnRRpy9jKgnEPXU9e+v67n/1MUXIwtDKfMm8WqZMMwlHCO/Gx6AXwyfiaN8MXlGZSejx0xCj9lZUJ7Z7PJNWVCe2ezyTVlQrmx2+aYsKM9sdvmmLGhTVilTmOF0gfQ6OgE/vjLSUq7NFFvOwSE6+hGabKHwS7eSE5gyKd2R0r0YCPDu+lGshHVlWyd75474Bz10rhhznZ5gXHyuOJvSxWQlnKACwmhOAWEcDAZGin8XB848/uiBut4vhHqO/r2/a4XTYLc4zrTWRPdRLnJCjY/ChJwhKCWMLbQz0s5z8unSxzsTetxeNle5HvPM5irXY65shjNZTegxz2yucj1mWLObKFOLvs7CTxZUtJodpcBwqMhpTNImTkPNZ24gZTizOzlxxK5FP/OwYttXbq0++sceDz1tZFYzGOObcIZCYLwDmfmknV5CYQYxJmu9gxF3MHKgpvPhV3p/3TZ+fo4bxzvR98EioCSRfhRJ6FmxJXo4XVGg/ybhJ95AgkNIZv/4SAASImqEAKw8SG/MTqZ+xdWiEvGPA8JZy/75lRsH66/SZYe2lFjohA7lExkgg6wKRAGsYq704G4IlbVd99a0/qJ9+uL88jwNKFhRztRG+nn10Qu0Iyk/YClJL8OGX9MkdRNdIYZN62O1F3b5B0v5fkbmpcQ3QUK4MBwFpxK4ZigmLjRj5fXhu5+78K3X+9pXktMpDeQqN6ROBq7SRhU/rUA7lT4IsKSzoUWdeXtBVcyyv/1aZ2XNVTeMJ5+EnqIfj75R5pyCKxAvwjAwFC82RsqNa0e8V7/6at+fb3Jq6jYQxP2xaEKtO5KK0lAQW0DWzqYPBCz0Nwwsx7QBHm5Y1rN9iQOnWndhfMd587jLIBfDkIIqDOnYcMIdmNzlixzyXnvsL0M1XVPjSbrYrwiIGE5ZzKi0huXAT/MUW46FVaCdR3nbWOxjoMAZmAEEi7Z9NrH4oNHkaRhxNUy75G2MK8AwN3yZI2YWNGCFl5GAv3FmxDs4273KQR+sbo5ArRREE0eukjUt7lQjbhQCLBzwSZIq0E6kD2S8S0cjYRIQ0GU/ONd52H+luCHiYoRI8aYStwVXcNwdiFb6wnfV9Hyqvv3kwEL3cnIe41HutER7n+JJNpxZlek22U0NSpHGFiDrfEaBdjLlrQrTLwtlpE9AvDI89wmjq9zX72rkHqelEsOYI8HTk67G8QO1/Z984cKxM+GhlDltUfdxioOQkikKQghCS+5MUiTpoJBVqEFqo75AO43yBZa8tkG3m9BakC2ja+Z3zk5U1gxyP9/QhCsQlYj7UVdgsMLXdX+g4/vnoi23kzPij+AgiKjiWV47KpLSEkoJt6foAheAteMpT2BZSe6QjqHbWtIyr9v2c/3zd1d1yHZW3A65NBDzGOHd9Z0fDbT+sCX25vh8XIywJZ2bAEAUSGI3CaoUZQAPS52cGF7CWianAu1MygtY6OE1GNdWcs1KLtj2Zdt+0Nu6t3643KBjsasx4fENfqSm6ScXJ87EFyIpQorbVgJVSZrkgihhUYIpmWVlVtGWgZmWAF4bpQXaqZQvsCBMkqkkTKtR2/7mGxcOejsrjMiu+qF9/uF9pzo+E+z6fWI9Ipt1w4Tijt7EBsUTyFFq/ENRKsmZCkEOKliXBhDOynKxlhVoh1LexjsETcpeMm1vbP1IfXuZd6AsMHSX0fl5X9PzXUvjlrNn7ppMR3BaYsNEQhIiCvkN6OgZRQJAGFWrGdMKLH/pY4F2JuVtvMsOfb0Lqw83tu2t7b67uvORV3ue7Ur0rJs3ABGKKdj3RBVf+MklKaRIlFI6oCShLq0GRWBROQqqwLwU5bxcmhVo51K+qhAgmDLtZ/7R98DJv30u1PH8wGzb3Aq3mCektA0xkYO2xoiCSLlA/yOUL7Cgqy5MzH699szzvfGWd1dmZW6T5pN4rwgogCvHUi9QgfIF1lLSenPg5hvzqSGLW/hTOgFSABbfIiuwgCpYWWJLFej/nGz7X/yRTgwdMWx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23" y="2492896"/>
            <a:ext cx="4896544" cy="291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93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Internet – OLIKA HASTIGHETER</a:t>
            </a:r>
            <a:endParaRPr lang="sv-SE" dirty="0"/>
          </a:p>
        </p:txBody>
      </p:sp>
      <p:sp>
        <p:nvSpPr>
          <p:cNvPr id="4" name="AutoShape 5" descr="data:image/jpg;base64,%20/9j/4QAYRXhpZgAASUkqAAgAAAAAAAAAAAAAAP/sABFEdWNreQABAAQAAABQAAD/4QMtaHR0cDovL25zLmFkb2JlLmNvbS94YXAvMS4wLwA8P3hwYWNrZXQgYmVnaW49Iu+7vyIgaWQ9Ilc1TTBNcENlaGlIenJlU3pOVGN6a2M5ZCI/PiA8eDp4bXBtZXRhIHhtbG5zOng9ImFkb2JlOm5zOm1ldGEvIiB4OnhtcHRrPSJBZG9iZSBYTVAgQ29yZSA1LjMtYzAxMSA2Ni4xNDU2NjEsIDIwMTIvMDIvMDYtMTQ6NTY6Mjc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YgKE1hY2ludG9zaCkiIHhtcE1NOkluc3RhbmNlSUQ9InhtcC5paWQ6N0E3MzQ3QUE0MjZDMTFFNEFCMzhCQUUxM0YxNzZFN0YiIHhtcE1NOkRvY3VtZW50SUQ9InhtcC5kaWQ6N0E3MzQ3QUI0MjZDMTFFNEFCMzhCQUUxM0YxNzZFN0YiPiA8eG1wTU06RGVyaXZlZEZyb20gc3RSZWY6aW5zdGFuY2VJRD0ieG1wLmlpZDo3QTczNDdBODQyNkMxMUU0QUIzOEJBRTEzRjE3NkU3RiIgc3RSZWY6ZG9jdW1lbnRJRD0ieG1wLmRpZDo3QTczNDdBOTQyNkMxMUU0QUIzOEJBRTEzRjE3NkU3RiIvPiA8L3JkZjpEZXNjcmlwdGlvbj4gPC9yZGY6UkRGPiA8L3g6eG1wbWV0YT4gPD94cGFja2V0IGVuZD0iciI/Pv/uAA5BZG9iZQBkwAAAAAH/2wCEAAICAgICAgICAgIDAgICAwQDAgIDBAUEBAQEBAUGBQUFBQUFBgYHBwgHBwYJCQoKCQkMDAwMDAwMDAwMDAwMDAwBAwMDBQQFCQYGCQ0LCQsNDw4ODg4PDwwMDAwMDw8MDAwMDAwPDAwMDAwMDAwMDAwMDAwMDAwMDAwMDAwMDAwMDP/AABEIAE0BXgMBEQACEQEDEQH/xADFAAACAQUBAQEAAAAAAAAAAAAACQgEBQYHCgMCAQEAAgMBAQEAAAAAAAAAAAAAAAYDBAUCBwEQAAEDAgMDBQgMCgcGBwAAAAIDBAUABgESByITCBEyQhQVIVJicoIjgwkxUZKiM1NzkyS1FhdBYXGyQ9NUlVcYgURkdNQlNcKjNLQmOGOEVXWFJxkRAAIBAwIEAwQHBgYDAAAAAAACAxIEBVITASIyQhQ0FRGRYgYhMUFyI0MkgqKy0jNT8FFxgfHC4mMW/9oADAMBAAIRAxEAPwB/lAFokpaNihZlJP27DrzlJkx36opb1yvspIp5sdoy6I/hr7wRm6ThmVeouJq4Ds4c72q+HZZZZJ+6jJJvFu8GMoq2VCOfEAmKS5iW7UylsllKvsbLVzdJxJVTyic19d9V3Lly3nb7m037JZVu+ZouOqgC7cjSVDdIbvpDXqa4W07EU8wbJXT9UrF/i9cr8akG6vmbDx3aqvvVc1QS4i30KfVyFwn5rDHtDZq5rk06hrjuqQKSeTZquo9YwBMhZ4llQz5BHNiWA5qRMxFFDcOkXaPeFkle1R5WqqNyit39ZprHpvU8+XOOfJmydLLQB7UAFABQAUAFABQAUAFABQAUAFABQAUAFABQAUAFABQAUAFABQAUAFABQAUAFABQAUAFABQAUAFABQAUAFAFiuCeiLXhpS4rgfoxcLCNFXsrIrllSRQQHOoZY+1gOFfY42dqVOHdUWphC2tvERdOs99I3a3duYGBthz1jTWF5uLLdHnSfLiP9aUIRIu9HzXf5/TcVjorOKjubqEPIXjXktenpHR6R6mx2qOm9p342yAc8xE5FuH9XfIeaeIeiWEq88vbPjbXDw8R2tJ/ExI5sftFH26qFkThxU2jhZ+tdwrtgyRl7IpXHG/Kr+aeCPpk83lV6n8t3nG5sk/9fKea/MNts3r/ABcxpO3YWSuq4betKLM+v3PJN41t4HWCyEXo08xVsTypDC8r9plQRPM6RJ3D64xKLg42Mho4MjGHbJMmKfeJIDuh96NeLSSMzVN3Hrsa0LQhcBfIkQAPPPYCuToUXq7xF3Bjr68vaxpXK2sTPAQSJn9DkGyCv04FxDDDMm4WHk8HIBjXpuKw0XHH7U31yc38ogZHIS+obsX5fL/MM+0o1Pt/Vyyoi87exNJB7iaEjGrY+fZPEvh2quXpJl7oeQq8+yFg9pK0T/XwHOxvEvIt1DaVUy4FAGA4am6bd3/7Atvudz/Vmf4PSVP4SfQ3uIt+PUXSHvG07hcKs4C5ombdIhvVWzB6g5UFPNlzkKZljhhUUkUidSgsiv0sZVXJKFAGEu9QbCjnThg/vWBYPmZbt4zcSTVJVEu9UAlMCHH8uFSrbyv9SsRNMmo+2F+WPLPUY6IvGDlJFxm3DBpINllzyjmLKmmZFjyD3caGt5U6lYFmRu4vspLRcK0WkJiRbRcc2y7988VFBEMxZRzKKEI4d326jVWfpO2akxj7ztN/4hW1+9mn62pfCy6G9xxvx6jJ4mYi5xmjIw0k0lo5fNuX7JUF0Dy45SyqJkQ492omVk6jtWqLtXw6CgDHJq5bdtwWxXBPR0CLsiBoUg6SbCqeG0QhiqQ5sa6ijdulTh5FTqKWKvWzp132bCXZDTD/AHZK9RYvm7hXdjyZi3aZkXJhy19aGRetTlZFfpYy2uCUKACgCyTE/B2+361OzDGFa4/1p+4SbJ+6VIcK+8EZuk4ZlXqNera8aKoGaSurNoiYc7DthmX5q2NWeGOueP5TEPjItagjrxoquYJJas2iRnzcO2GY/nLYUccdc8PymDxkWtTYsVNQ061wewkqzmGePcwdsl03CXu0iIarcUZeonVlYvFfDoKACgDDJO/LJhXqkbM3jCREiiIEswfSDZBcRPDMOJJqGJbWFdrDK3SpE0ir9bF1hbhgbiQVdW/NMJxqgpulXMe4ScpAphhgWUiSIsMMe7XPFGXqOlZW6S/V8OzDZO+7KhHpxszeEJESCQCarB9INkFxA+aRJqGJYYFXawyt0qRNIi/WxR/ehpv/ABCtn97M/wBbXXhpdDe4N+PUH3oab/xCtn97M/1tHhpdDe4N+PUH3oab/wAQrZ/ezP8AW0eGl0N7g349Qfehpv8AxCtn97M/1tHhpdDe4N+PUGGp2nBY45dQLbLIGJnjhKtMco8uA8uPne5hylhhR4aXQ3uDfj1C4fWPayrM29saHQjnEMZsAuK/N0WOH0NFTLHsyy/HrJmoQ/8AhB39MPy3a9Vxx+zpMrLz/lCsUZAqbqxf2hhvAjqziwlbr0mfuPo04BXFaQn0XjcRGQQH5RHKp5NLXzNbVolx+yxtYWWh3iGUdu+HSmMBD7jGjUZux7eu9AN89s2S6q8MOf1CR2fcprCJU2fKFzRcPF/cX+AV/mi1rt0l0/8Ac0zwhw4yWoUleThH6LZLAwYGfN7RkvND5SaO8Ktn5suaLRIv7n8CGV8tWtdw8v8Ab/jcZANw+H+SvOh6qNM8Q2sSmmWk9yTbBzubjmw7BtLvuuPRMSX/APLI5lK0MVZ+JuETt6mKmRudm3d06hKqcoogmCQHnAAyZz59ejNOJWwTH4IdalrK1iaWXIuMttap5Y00y5qUykBkxXw+XESRL0VYWfg8Tb190ZqYWXZlo7WHi0hjeFACEOLHSZhphrZPoM4pslAXtgVy2/lRHAQ60WV8gOAh+jcZi8VUa9Gwt+9zarqXlEzJ22zcfeMe4br8b6Wa1WRcxbljEyTn7P3MQ7AdQlCBLMeX4lbdqeTX3LxeJt3X7TjHybM6sdCFecDsYbfV2xlh2dc96TJYDG2xGuJJ5tZcwt0iPLhj7ZcmWpLeFpnVE+0jlk2kqOb2VeL3LKy9yzqKLibuN+4lZdwQARG6eKmqrteDmy16kjbaUJ0qIT871uMW9XrpSyXl7s1ieRyIBG57atFXBIeXeHlVkVwPDu/Fo/0HSv8AMt9xpS3/AGjewdtzPKSv42E01eGrUMVQAwx7MzgeGYf9Rb1kYBv1qGhl/KuIs6ox/ZG3zQU/7rCjQPI4H000uG2yRSAAHrMtyCGGUf8AUXFIGeb9W43Yjy6EuqyDTCgBGfGvqOjqRrO8gUCB3bumQHBMEz2gKRPIrIL7XhZUfRU84KDw1vX3MKOYn3paNJoPSq9/uj1HtDUVg2AAtx+BTAJAImtFuPNPkvmSIvGEK0byLxMTxainbSbMqOdHLJ80k2TSRYuAdsnyIOGblLaBVJQc4EOPhDjXm3HhSPSsV9fAIu8VetrvRHTXtaBBFa8blehD2mm4DE0kVjA1VXaqfTFFNMiy9IsuFaOLsfFS83SpRyF34aLl6hGtwzc1d0orN3fNPLpmHB5lZGVVJ0rm8DNspj4KYiNP0VEKUJyii1b9fMY+TyLSLdE5bImHPAzEa7qch5AF5FqluhctljPmABiVFThyGW2bd91adTTa4rBnnNqzLM8wLND8wtl2906bfBrJl0hIar3CJOlEvMWImeF60H6aC6stNadL7fvpBuDCRdb1lcUUkeJi0kmp7tykJF3cRzbSfgkNef3trxtpuKcRwtLnxEVZuuqpaLBcc/GWrb83cs04waw1vsF5CUcn0G7VMlVT/oEa+xxszcFU5d6FqObi9bnX1HvG5r+nWoFK3fJKv1U1QzEikWwghtfEIiKfk16VAuyiInaI8jbzu79xL3gK1JRsjVV9YDok2kFqe3+hhyCIhMMBI0OT5ZvgoHkBWNn4N6KvuU0sRPRLRqHU0mjQIe43mrRXiXvI1myJn2PCbZAJH/w346d8JJ+kX/XiKWUX8diKPU4/9jbfMjWtuFDaDqcf+xtvmRo3A2g6nH/sbb5kaNwNo/epx/7I2+ZGudwNoro1mx/zz6Gj/ox9Af8A1CPr7u/SG19Bk3Ebdy1/a+6s3Ka3WEPtC4ios8OgzifoKY/7ki8qq2Og2bdEL15LXK5p4RKr5XL7bN1SVjXJA3pEnkkrVfoybbw90XnUvSJ5k6iniSZHR+47iloetB1sXe0fcsTFXDDLb6GnmaMhFHn/AEC45h8oeaVedtE6PQ42LLXzlHczdvdts3Darz4C4Y1wy2+gZD5ovJUy1LbTvbSpKnaxFPEk0To/ca34e4VxZemca3kkerT085VlZ5E9gwPNuEki8VNOtP5hvPE3XJ0ryqZ+FtfDWvP1MbwGYz1iGsLA4vNUPthqUFoMnOeE03RNkeTmnLushvFfRjlR93Thg7bZt6+6QX8nLXLRpInE+ISy1r1FKniDWefRD5hNxyxoyUC8byrBYOcCrBUHQ++Trnr5DhuTnOqi3ZhvcVvwlwNe41nWDZ+28RykKo/nV5rJwpakdFatS+18OiEnHVpmV7aQKXbHNt9P6XrHNo5RIjOOIN1IpYZfaT5FvR1sYO62binj0sZWXgrir0iVFsBXRNIz2VgyZw8LvKdd0V6ToF4ZNScdVNFLKuZ0sK042a9kXPj7OPaMf5hwRfKZd55Vef5K22Lh0HGxn3olcjZ6wjUbsaxLZ0yYOcj6+3/XZcALDN2ZFkCmUh9nKo4JMfJKtL5eg9srTaSlmZvYlGoUs3bvn7pnHRbY3kpKuUmUUzHnLOnSoJIJeUoVNe4LdJ0X6QaeMdK9N7RsFjyKfZ5gCT53+0PD865X9IsRFXnt5dcbiVn4jrbQ7MSoaf42Sy8NWoWP/tn1i2q3hvNoV8r5dhE+enioVaR5vA8WbhtsnH+1y31i4pJzXmnGnFeXUlzWUaJpvXXU1vpDpZd99KYCT6LZ4pwLYsvI4knXIgzS2vbWIc3g1ZsrXxMqoV7qbZiZznaJyuWdw8cm5dLGbh+8PnqqqlvVVT8YizU/1CbQfamdIjSVA0VQ56KoZDDxhKioKB0HAbqh9tdIjsySc76e0vcDE8hFiRnFq4YqxyuObvRzI+ipPzMFE1eoZcVPXFRpJzVjmqLE9ZQWWH0a/HMS3/JhTD8vNzuYeZ6FFaIk1VdMEni3VmCzxulJOc+TI1NcBXLN0cqeamWsw6To2g9K9KY2JYM4KwrawiUUAGPxTj2qokllwy44KYgWflw6XL3aQXuZnbmdhxWCLSVUhpVpnKMnMdIafW46ZvEiScolFtdoC7mOHcSrlbmVe9jpoI3+tSFrD1cmnKSpm/1Dup4gSxkk2S6i3yJEWyln6soWyOzWw3zDLoUylwsWtiVei2hlo6EQ81BWc/mnkfOvxk3gS7oXWION0CBEllSTwHMKY5u5WXd3r3LVv9Zo21slslCG7aqlkXX6wnVEbf0/hNK45xkk9RHPWJoQ5ww0cYmqJfLuN2n4uetvBwVzbukyMvP7Eo1ChxNZUsiQGsqfMAAIi2Bzlsj4NNNRg0ntHy0nDyEbNwjnqcxCvG8nEOxL4J01VBVAvdDXD0ScjnzoOkHSy/o3VHT2z9QIrDdtLnjknRtuX4BfHDKugXhIqiSeP5KQ54Nl2UcYJd1KjDrz4cNEdQrjeXdemncdcNyPkUm7yWcEsKppoDlSHHIqI7I1LFkLiFKEf2KRSWcUrVOpjX8nXDP/AAih/duv19S+qXesj9Pt9AnriXte3rG1zv607QikYG3Ic2IRsU3zbpHesG6quXMZFtKERUz2M7vbozmBdxokrqh58Nlr27fOudgWndsUjP27NrPhkolxm3S26YuFQzZTEtlQRKi+ndLd2QLSNHlRHHE/yc8Mv8Ioj5x1+vpY9Uu9Zv8Ap1voPpPg94a0t9u9I4oMHCPV18MDc7aW8BTLj5/vkxxo9Uu9Yen2+g59JIVFZabcK5965lXzhbPzsyrpUi98VeiqvIJzS85TbsvarqkN0skkRGoCHRDaPxqjdDpWJz8KN/EvasrYDxbO6tVbrsJn6ca8LaS9Ct+dSrnrah0l1DDip60o0ktBlPD9msH6TUPYZTw9uuQMbvzUJGwbLuG7VdtxFNv8qR+Nfq+aapfObVWLO28TKkRxPLspWJ/WJwuos6eLG5eOVjcPHJ89VwqWZUvKIqfRVqLa4HZ8OomJEcqU2ZCisBc5YNupVUGY6YuGx8rI8P2jDxfNvlbMhxUzezyg0AP9mvPcitFw/D4hqtG/CU3lVQnKN20ayDRyweIg5aO0jbvG6m0JpKDlIS8Yca+KBzgat6fOtJNTby06Xz9Xt5//AJCsX6WLdefYq/Mluy8ITp9tbrehRxOng2WdCZvq7tSey71vHSyQcZWl1swuC3kzP+vMRBB4mHyiJJl6OsjOxVokpp4iSl3QjfxUakfeXrpess1cdYhbZW+zFu5CzDuI4iBdUeT4x0ShVdx0WzbqU76TelY2dwJaZfbvWErxfNt9AaWNwegZhsnMvBJJoHs4fAp7xb3FQZi6oio1EuMgrlr0jwKVBlImcbv/AGz6i/8Axf1m0rQxXmFKOT8uwh3eU41ixSPW4F/+2qy/73MfWLilDL+YYZ8Z5dSX9ZpeFAesP1S7Xu61tIo5z9AtNEJ+6QA9knzwTTYpH8mhnU9KFMWEgoXeMHKy1tQQw0csBXVbVWw9PxAzZTskBzxj0Itn9JfF5Sae78qta6n2YnczoIN6VFJGceWnX2L1pC6mTfdQmpsaD0cg5Ugko0Qaug8pHcqe7qjh564qNJcyUFEteo11wnao/dXrhbL9446vbt5f9MXMRnlEReKj1Ncs/wAS6y4eKZ1NkoOM0P0dpBYz7Up0D0njUQr429HJ/VfTGPd2exKVuyw5LtiPhU8fPPWqiRIPEEO+V3ZbxMeliOT8NaWKukgl5+ljOyVs00XJ2iOFnCbVwsze/Q3qJ5HLB2BIOEi6QqpK5VB8oabxbLq1uy4GDdFmwvObYM0dhszaSzxJIA70UklREajaJNB9rfWVg3td2bYvy5M/gTb7/EVxtroO919ZmVta56z2c6ReW7qtc7RRsefqzt6rJNTy9FVq8NZMhqN7OJ+tDpbqVOhx2HC5riWvGmg3BItEY264F4cRdzFDHHFDB2mIKiuhgWYhTXTUFQRLm8zo0rX9n4aWj7Bks7nfSskqRCA4kWOUR5xVSLZzo8RGqP3u6xXleKC2+gUHPYtp952XHEaSSofLKbxbyqc7KDZiRBSu5t2VmJC8AemLe9tRrsvSZadYgrKiFYpET5qr6bSNJUfRtN5h6WqWZnoRV1F3FQVtWRA1Csl1pjf156eP8+9s+VVj2yx7G9ZfCs1fSN1EyrSgl3kRzOli2WdBiXq59UxE7w0akXHLkxO57RE/wAqQpSCA+3lU3avlnWLmrfplNXET/lDWawTcCgDn24xVMnEzqn8rF/Vjem7G+XQVr/8ArsfHB8pm4l9LB/tEj9Vu67yXl3DH/wBdToMpOGkKAOabVC0lLQ1O1IthUNqEueTSD5JVya6B/MqDXp9nPXEj/CefXUVErp8RgnUj/FVusrGOuGpk6WLw6+VFgzDT+4FrIvCEuMc+4bH1eVAOmzX2Vx/2vJqnfWfibd0Jba62ZUcYcMl3p50j2wMOaYlzSrzz6R1KxOUKj6QIncSF4KS0hD2W1P6HCB2nMAHTeLjlQEvk09ryqafl6z5Hl1C/l7nn2iMZNyLZEM5nzArfoMtZSpTi90O9V21fzKk2DjfPF03UFq5JIM7jIe5Dvyy7I0LEDTnTnpZbhWfprp9ayqe5Xt624yOcJ4dFRu1TTU98NeX3cu5K7fEPVutEaqbDqElCgBXnrF9MN9FWhrJGt+VWFWG3brMf2J4eZkuXyTjzfpa3cLcdURi5aD6N0WVZ14ztg3TC3pazvqNwW+ssrHOzDOAkqgaB5w6Q7tQq3ZYkdKHMiKWh60MXJZNq3MlTPIiBmsse0Z9IiLwqnIx/fCDpWppVolbjKRbbi57s/wCo7qwLng6fCJJoF/d0BTS8mkvJXG/L7RpsYNmL2EpapFwiTxwlk4ZNRi9rsv6zaVoYnzClHIeXcQvvgpuFge9wKln4aLJL+2TP1m5pRyvmGGfGeXUkxd10RNlWvcF3zjjBrD21HOJOTWLootkiVP8Ap5BqjFHW1CluR6FqOaS7Lxk77um472nT5Ja75JxKv0/id+XmkPFQTyp+TTxFFtpQgntLW9ZK3gx1P0c0huS8r21PuI4mbctEYe1mYMXTzI1ULfvF8zdJTLmIU0/JrPycEsyoiF3HzxQs7sbm4uuIDh51v0twjrUu9VxfFsyLeVtZFWJfJb7HHzDptvVURFPeN1C53SEaq4+zuLabnTlLV9cxTRcnULEWWTVTNIjyZwy5w2DDwhreMY6GuFbVnHWLRS1LmeL7+4o0Dg7ux6XaTDAUlVMflhyreXSZkLfZlZBqsZ96Ko2FqTrDprpEzi3+pN3s7QZzTgmsS4e58q6qYbwgHdiXdwGoYYXm6OHtJpJ0i6iOM/xP8EtyuUVLium07mdOFEm4LPoRZ4WZUhTDlUUZllw/LjVxLG9Tp4MVHvLV+o38WgmiChZj0is/Evb7GZfqqreMm1sWfCxaS1y3DpoNKxryOfaTWqDR2kQLqN4xu2VEfwkC6IAomXhCWFfVvrhe9jlrOLSc4jp01bvpJuyc9cZs37tuwec/fN0lzSSVzeEmIlTqKY131YrjrENrUOblEJiH2fazM1aXs71obeG7yRvG3q791Ohs2lHO+r3Tfx/Zi28RIcFQxeAXXHI4Y/EtRUPDwstUcbb70v3S5kJ9mL7wgdN8ikmCSWwkiGQA8AabxYGscKXE3w26J6Owlr3DeyrW8JVw5mrzBGKfriD92XwG9SbkJbhEU0/JpfyNncXMtdHKbNjeQQxUM/MRf4zNTdH9UtQbe1A0puQ5l1JRXZl5syYumRiqzLOxdZnIJ5syahJll70KvYuKWFKHKeQnimatSPOmmqjzSnUOz9SGBmZWlJA6ftw/rEcr5p8h6RuReVkq3cRb6OhUgn2XrOnSIlWE5Fx03EuQexcs2RexzxPugsguAqJKD+IhLlpJbhSOStUXavh9OdLjTkhQ4o9WUs/MWjPqxpTdjfLoKWQb9Q58cGEoK/FHpGln57mU+rHdGS8u4Y9v1CnRhSiNoUAKZ46dIsWF8xepzBEwjbxbJRk6sHNCTZDyNyP5Zvs+iptwF1XFtdyipm7eiTd1EBloV0l+hzj34UwVMY/IYw8Y5XR5w5+3RuklJ49TEh5ldLKcspIG09WI2Gt2KiZxm/eP40Or9ZbgJCbcfgsxEY7WXZpcvMQ80rulNLG5bZVIYkR6qjKkdarbDmwkwsXQDIlt+/qH/wCfuNSkvrkWhiNj6PkpmSkpaUP6bKuTdvD8JUub5PNpzgiRERO1RUlnd2d+5gTiRb7CQbXTPp1ZWgrM54rR5bAYh49dUgrG9OGXSdTVHWm0odw230BbiwXLdZHtDi2YKCaCRfLuN2Pi56zc1c+DtXfublU0MXH4m6Ve1eZjoGry09ECgAoAwTUWxorUuxrssOawzRd0xy8c5LpJbwPNqjydJM8qg/kruGTaesjljrWk5iZttJ2tNztrXEPV5+1pJxETSWHRcs1TSV8ksuYfBp6R60rQTm5ORzd/Cvp199GuVoWq4S6xbkIf2lvLph1COICFA/7w4JNPxc9Ur+fZidixZR7sqqdIVJ42hQBDzjycdV4V9S1u87J+tGtaGK8wpRyfl2Oe8plPv6bRSrOgLgAcC64WrDcD7BvJn6zcUpZXzDDVivLqaM9ZdrKFr2Va2jkc7ySWoTnCTuIALbCGjVRIQLDk9hw6yj7PNTOrOFgrfd0lbM3NCUahMfbwmQJBiayqxgiiiO2ZmRZRER74iplF/dJcjwTcWhiJBpYiGbaxzTkSJ/8AMVn+p2+su+n3Gg+f5JeLf+FaP7/if8RR6nb6w8BdaSMd8RN1ab3ZN2Ne8OcDdVvGkExFGYq5N+kC6RCqkZJqCSagkJDVyKVHStCpLXC9D9RN31cetw2rrHJaYyrjcweqrbPF5uURCdjkiNPkzftLXBQfGSCszMQVxV6TRxFz+LTqGW8aujkxrLodMRlrM+v3pabtG4rSYBlzu12YmKzMSL2CcN1FAHwstYuPudmb2t0mzkIOM0XL1HOAU4oRLN1UTRVRM27tm4DIqiqOwqkqkW0JD0hKnAUHY2JG6/a0QzFtFw2rV5xUWwDdM2DebeAkkkPNER3vNqJraJ+xTtbyXWx4y2vWtE9HuYmb1avOVi34bp5Gu5x4SSwH0VR3u0NC20Sdig15K/exrVScJBHMqYIpB5AhUxBuj+fV0aR3Lp1o7L3NeUctDTup8sEw3hHQYpOG8Y3QFBjv0i7qZqbauXoiQ4Uq5a5SaXl7RsxcDQxc/cLn9YRrStqJr6+tGJc4LWxo+icE3AC2Dl3GRWTV9HlTb+jOtXEwURV6jIzFzXLRpImWDZl+arXWwsawIjCfuqVScLso7FZJuG7bDvF1CXcGKYiOHfFWjLKkKVuZ0EUsz0ISN/kP4wv4Xtv3/E/4iqfqdvrLnp11pKJ5wM8XjJq5euNMANu0RJwsCU3GKq5UxzFlSFxmIvBGj1O31nPpl1pIiJvFF0wVFXOJ7YVpmdUPu9WlrAV8aMu9NZZ3v7g0hcAxa4mW2rBvM6scXoeRRv6IaVMvBRLXqG3D3NcVOkZLWSa5zM8dGb+bXWLb5POxH1S0pxxvl0EnKeac+eBvN/Nnoz/eZb6pd0ZLy7hi/NIdNFJw7BQBg9/WNCajWnNWhcCWeOmEsQwWD4VBUdpJdPH8BpqchDUttO9vLWhBcwJMtDCZL403n9Prlf2tcTYBfMNts8APMPmxfBuUPBL3pbFPlreJOlaCTPA8L0OYE8gRXH4HbDmZ6tVEJYyt9HptgrrkOqz7GBTHmNg9xRURMVIw5d5sV1ukYFD+BUu6RnipE5eht95UqyHNJ4IW49eu2jGPYqyMlIrC1jo5AMyrhdXZTSTHviqTjNwj4VufKOxBzfDVoe30Wsgmz/BFxedyqA+u9+ntAKojkSaJFh+jbhs4d8Wc+lXnWZyvj5uT+mvSPeIxvg4vjbqJJVjmsFABQAUAQk1b4DdENYtQJrUi5nNzRc/cIN+1UoSRSZtVVWqQoAvuybqecJMRwIs3Rq/BkpoUoQz58bFM9TmwdAOFbS/hwXul1YJzD99d3VU5SRnXYPFwSZZt0iiQJJZU8yhEWHfVFc3r3PWS21klv0EmqqlsKANYavaV2vrXYE3pteRPhty4er4v+zXHVXP0VdJynkVyll84kNSQTNC1akU0CyrSxDf/APMDhk7+8/38p+rq/wCsXBn+kW5MLRzSW1ND7DidOLKxffZ2EVdKs+0V+suMzxc3KudXKPLtqY8lUJ53matzQggWFaVI/axcDGj+ut/yOpF9Tt4FOPm7ViDWPlU27Nu2ZjlTSQSxbniI5iMi2ucRY1bgyUsC0IVLnGxXDVOYhaXq3uHmzbtti7mDm7JJ9a0q3mGLCTlUnDNVwzPBVHfpdVHeCKgiWXNXUuUmdKOJFHiLdGrGC1nGqFAEONcOCPRjX29Av+8juCOuLs1vFuTg5AWiThJsZmka4EgtmMd5iObvau22QlgWlSjc4+K4apzW0H6tTQK2p2CuWFuO/mE1bci0lYh8M2lmScs1RVSL/hO+Gpny8zpRy+wgjxMSNUtQxCsw1SMerHCFw/a0SK05elgNguVxhlcXVDrKxcgt8us1JPfekzVbt76WDoYpz2UU3WpH1T1XnDaZcoSN8o4d6E2HJ75qVWfWp/hKfo0HxHyHqu+G0SzHI3yth3pzYcnvWo1161cfCffRoPiN56Z8FnDfpTINJu3dOm0jcTEs7S4Z9VaWdJH36WLw1E0i8JMRqtPkbibrYswY+CHoUlMoBGkYAZJEY5RVHnD+PaqkXhc6/qw+Hd25dPXs9frt6+XWdPni02kSqy65koqqRdU5xEWatb1qX4TIfDQPqN06D8G2kPDvdUxeVjKTr2bl4zsg3M6+B5gg2xVFdTBDKknl3hJhm8Wq1zkJblaXLNtj4rdqkJbVSLwUALtmvVncOUzNTU4bm744pt+6klo9jKpJNEDdKkuSSCZNSyJiRbI5q1EzVwi9plviLd2qNm6I8FulfD9ey99WBNXZ2k7jVYqQYSUkm6ZuGypgp5xPBunjmAwzDtVFdZGW5Wl6Sa2x8Vs1SExaoF4hPqhwF6FavX7cOpF2nc2FxXMTc5LFhLG2Q5W7cGwbtLIWXzaY1owZWaBKEM+fGxTPU586YcBOhOkd/W7qRaRXNjcVsm4VjsX8sblDM4bm2PeJZBzebUKifKzTJQ4QY2KF6kJtVnGgFABQBq/UvS22NUoXsudS3D5nmOHmkMMOss1Tw5wY9IS6QFslVm0vHtnrQqXlmlylDi2L+0auvTtySc8z6xGGeVpcTUCJmqPh/El4JU2Wt+lz0ChdWctt19JrZSBHvKuVlYp+w8vQrqo5PvscR6J13WB4FDl7Ao5K6VjgutvafT93SYQ9tRC01Inz0UuYkPfLqnspj41dS3SQpW70hHE0zURJUMY0P4doXSz/AKimCRnr6cpEHaYjyN49I+eizEvYzdJTHaLwR7lJ+WzL3nKvLGN2NxC23O/NISfrFNoKACgAoAKACgAoAKACgAoAKACgAoAKACgAoAKACgAoAKACgAoAKACgAoAKACgAoAKACgAoAKACgAoAKACgAoAtz/qXU3Ham57P3Zdc6zl3W75NreZ9nL+Wvq1dpw9NPMQc1Bw4cydq4Qqkii+2t8pbACozwLN3dlyQN8fRlTJaeO7v3hVu/T+2r9k0m7b2hgf+XTEion/bI1sGP+6fFWujN38OHv4fymU6r2N+7/5FMm3tfEvpMs7THp7iOTM/fvRqTjuEVK/58fdx/mNgWqnoMm8Rwuh3dLtPPz3DdFuy9IMeuurl/pqlNxv6Pw+C/wC3/Bdh8FV+Luf4+4Twsf7Ddio/d/2X2D0OysmTN+HeZe7m8bu0qXXiK+O91DhabFH4VNJnNVy0FABQAUAFABQAUAFABQAUAFABQAUAFABQAUAFABQAUAFABQAUAFABQAUAFABQAUAFABQAUAFABQAUAFAB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4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AutoShape 2" descr="data:image/jpg;base64,%20iVBORw0KGgoAAAANSUhEUgAAAMgAAADICAIAAAAiOjnJAAAAAXNSR0IArs4c6QAAAARnQU1BAACxjwv8YQUAAAAJcEhZcwAADsMAAA7DAcdvqGQAAAAYdEVYdFNvZnR3YXJlAHBhaW50Lm5ldCA0LjAuOWwzfk4AAMIXSURBVHhe7L0HnBxneT9+265Lpy5b7saYFgOmmJqQAAmEFAgldAIBEgKEQEgoIeQXAiTgonZtd2e23EnuvUmWLcnq5Xq/296vql/fMvP/fp937yQX7HMQn4R/PHq1Nzs785bn+T7tbVNimGbBNHKFvJnjWc40skxmvmDOmGZ4Pv/EyanNE1Of7p95y97pS+8cq/alHHrCqidLfMMlvpESX6bEl0Ky+BIWX1ydv5x+e1LS4k0snIOV5KnFNwz+luqJGn/yqvsm3nFw5otDM+6JyYNnZjIFY94gNvImoQLw4E8ha+QMo2CY/LpwlOBHw8gbZs4wC0YBvxbmTPO0aYZMs7Z74nNPhG5wtV6ypW15fV+FM1ChR8u9CZsnUeIBsFQ98ElsoX4XVPHl9NuSngWsheRJ2j3xCm+0QgtWOAdW1PdcsbX1Hf6Ovz8Yd/eejJrmWdOE9lGYMQ2kPD8KRVThKIGWwlXTmDPMbNbMzZnGmGnqPeN/ckfXFa5AmTvkcCcqPOkyPVrqidj0qFWPWTxxiz9d4r+gHgTWhVV8Of3WJDCueO5d4KY/A/6Cy1Y9YveESj0hcL9CTzq0SKUrcI178JP39z05PHmC2IJxg0rKmoV5YIx6bOEoAagEadl8YQ62L2aa/3gwemV9x0pv1OGJ2ZpSFg9SGqCx+hMWpqS1SepBpbVYuWJavPJy+m1Jz8M4WCRfyupPCrtjVn8MTo7Fk7Q04WKiVI+t1kK/42y7e3RyxDShiWAe4TpRfV0ILPyHfcwZeVjAaM78/uHhtVvbSv2jFg25x0q84RJfoqQZuhFf4ULFS7wxOUmV+M9X5WVg/dYmqIzMs3kHc8STRV5LaoaNipZ4Qzi36qkKd/yajQfqgtOZgjlHX8qA4/VMH0sM4bRpBnPmDw+kL6lvLdMieNLWNGLxxmy+SIk/UtIcL2lCvipBZ0JXJUr8gNqC7YMWVUl9fTn91qT0M3mnOJsU5grCwG58kvsxqy9s94Ut3ritKWP1JMu0wGUNR3/eNprIm1BZhhxFWCkfC15Y0jS/ujuwrqHFroWo9/wAKZzxlNWTsaDspkxJkwoAgWXCWbnqz+f3qa8vp9+WBG5eyDs6ysJWxVnF7mFy35+2ejM2+EVFtRK3+BIO99CVzrZfdmXgb9EMXggsI2eeMs2fHgxe4mqHWSVmm/BYVICVsXjGLJ7xEu9oiXekxDsMXCu1+TKw/v+Snh9YksBlpc+gU8D9sRLPuMUzaqOuiUOBUZnpCbs39gZf++PJk1NA04U+Vs40950133F7b7VzqERPlWwfp+pjZ1XK7oGNS9s8Iw4N2cEyAlXQgSnAFgknFxjmCyv3cvotTuDpBfxVHhgUFTFg8QwDiACGDXwnSNIld56w6IkV9d1fPzQeRYhYBBWPkpOG+aPD8bWuoXI9YYGHDuOKZ7yZUi1VqidwYvUM2/Vh4vQCYClUvQys//8l8PS87jgPrIxDGyGwvOkyLWXXgaqRkiYYtzgc8UpP/Mr6tp1jU5NFUPEoaZ+c/8BdfWXOiM2TtPqiFl9AgsGMnV1kKag+WkBqSJWKeFLliZ5c9PteTr+NSRym81+Lvrzwd5HX6jaYr1GrZ9yhp+26AMAXtvqGrN6oVU8sr+/72o6hUP4CH+uOickr647atITDP+6g4aPzDn/N6hmB5y5BgRhUXkQNpACWsaCiivVASUTeQv1eTr8tadGpUry7wOWCg4Uryu2mt46EaBEmC6qLkZzVG7Z7Qg7oIN9omSv42trdT+TOO1kl3whPLW/oRPRo84xanCmHN2FlRlB6oquaYyVNUGPw5RWwVAE4OQ+sC3D930hS6fPpvFKUhsmvRaVY/Prsss7/hK/IQeW5+FWdq+tM8jgzWbzyPEnRdKEyUgQST4p6evHOl56KeT7n+kJCbZ/VBcC08MivVTSTYh85yK+iDhSw1BU0XDUWSYhQvFkGgpsABrBjtMQzhhtsiArxoBNGc8ShR1ZvPfzDsfNjOiU3HZgtdQcc/iQUmlVP2lAA24BWIRBA7uQKSlVG1+aNWxAwNkGHoUgWjwarn6QqADJOWI8XTIphCpGoN6obZvJHrN447K9dp1G3SPTB9rAmo8yfXcBRdQMZrEgjUYVqvEI/yYQHFz4Xr6tk9SbsnjiaqX6SOixABy0S6IiXisxRGTQc9IU/gYTrI3a9KK+kwJIau5A/ModT4iclrbhC6cen4hzFQPGY9oHAglSjySgoydF90J+1RU1wkaMgUm3BnxChyP7FxIsiTgtfRSHJOXjHXklwcKHtKocXS0Iu1rPYP8BKJu0+wAYqKVnqiZU7B37v+AXAWv/gGRuHhOJ2oXWRCucTmoFMoQBhX4ctyJpxJqqF9vNOkEmoL40h1ND4F0+CKgUOfJXuOLYfXEctAVOoWbmTpcTFZxyxELigMm5IoyZsm2IMlSt/WkzCofPpwp+kaPJ1gaCqdWgIisNX3nMBw5J2HY6mIKCJCT/BECins0iBCxr1KxKaw2ojJOInOMFmoogiOgU3KBSkRra4wpvhhJDarAbFA8JgRauLFGM1VLUXWidtIVKLX+U66bmQeDPbWGzXhS1VX188LeQgmUhS1QDigRzixx2+/JHz7ntJqR+Qitk8MRsKAxEXHiumYo44h/YbU9AB/uiyedH+YXaaAQ1egRpprQoWxhdPnvv1woQrILFk7h21eBU1pcOX8q3IRIKSshKZisQorkiXG3vdcJtqM5M0mGnxSjGRzWDeSIkfj6uETMh7UJ/M83JQjOqNQOfNdg+cTsh3BP7ABUgCOGK8uUgZ1Qr1eWEz5asvbRW9C2ZL/dk0i2/Ypo9JS6mKoIOJV1Ul4g8XoSxBVaor3IOCoCYhUeAfQUMuED2iCIhLqRguFgmFO6Vui/co4ELXjjEJkRcqr5r/4on3q3M+xYRW4HFkLk2IOzzxMn+8CCsAi21ASxSqKFsiN0yLOap6C1cUR0EsLxopmsM/VtI0JuoE/GC3Ku9UZasTfi6eLH6yFNRV0Im6irHzjhftGoojaFioUle83w/BBS9RGXwlV/jVH5LAgkK5pAS4qA4YlYo1IfspwWwC9DEwJL1/PvASKhk1kVFYZVWpWcknFXsX8arqjM/zX+VTrgtf+SuYKt7JCVg0as2iLgFv+KBoa3FwUTT0FmEhtRXoAyvQ5UrzyUCIkEispIIOMgRwpcIjNtprwZBnmME+iMaagG6jFCrJnw2RclnzJSU2fOEcT7F1VuSmswLwt4gib6wIKwILD0BdoTCYsyK0UQmhlCThJQmKpgJMwnjUe9SmA/ipkuaRkuZx4Q3uUcAqPviCiaXgcYCd3oNqNrGFTymaOgOVAbDkOoEFZkcEvrgBug2aMmbzIrAQIX5G5kys23MunqepUgNEhugJkRYpVPTuArDgUdHHQttpgnFFHgSwVK1UVV8sFUlKhQG3F7RCylh9EY6bsS0one1FWyD0dCpQNIUKP0GhAgegLf0N6FSpP+qjGnJhEfxVvAgWx+qhIA6ZQFD5qwAIWQkiJSBjM8kCafhCPi+YLgQWEloE5TpMZSR60eqhhirCCsCSUkEsiFTSClFgDaRJC1kUgdWUgkqv0KI0DVQkNFvnOeGj7qFBJLxeLJGpSiKRlHyLSSKVhQcsF7dRSbB03iMJmIDjqTJpEkoJHMXXZtsuTMDr4rmUuHi+2K7FpH5aEGtWQ6yeV4YcdJU5PT/UFopBeLxA4sVGvUBiVmSh3YMEUgNSYRhT4TGKUz2NkBBgVxVBv0qgg1+hY0Bnmhs4Z7T7AnHUp0i388ziU3xQJeo5PIhMyKCF+uM2OO+hkmaESlF8ZY/SfxtYZFZaMAPSFclbhBWARarhPv6WtIKm5N+zChNgEToJhwe1AbFwBTfgE22IWvCVhmmEwQ4pjq84kQfV5/l81FNoLe2OVAXqXS6SAVQGyMSmLjIrfKZgpq3Qqey/VY+jAiAWmE31CSvMTIjUZyTwHp9yP5O6KF4LK2mBv+KFowPhhg+UQWhjh79YNLtKgaHC9OrgstAlgk3RAWL+ZGX92fAFWi80s9jYC74yoVwYcXyiIWlWgHo3QqOGavsJOAvxh9ySFp3ARWjMXxWwGAbik/E4NDTKFYcG6kFcHP6ET5zD4MTsQlVWDOEzwnzQE6qX4XYUjIc3DGQLbfEriovBCZEgCbVdSnoWsIAT8bGAYAGPEPYZwFq8VaXnQhjZUUaLIGCDJWrl+LaU5E2VuZJV7mSlM1qpRar08LNSpaZSSH1WaCGHJ2D1DNk8EYtOYbJQ/cShERlf6EjiWlEbDVv8I1YdNiJSCiuup+0wgk3DFk+sTI9U6qEKPVjli5RqwVLc4IlemBx6pNQbK/VG7R4mnMPQIMqz6onSJs7ptmngFoIPGHRJDEWHbU2IITIljMg4qU1UTsqqp8q0VKUzUaYnyuhWh0o9g1W+YJUeelZLnz9pQ1V6sNQ9VO4J27QwBzaagE46cHa4qjodlJLmpKWZbrvVg6goXuKJl+pRtLFMj5dryQotjpZW6EMgnaRgOVqHWF6P2vWY3Zt0IPLX4w5QUuecFgvqzIETmtcSb9ACw9cEoQWIYRkh/2ipEsULufyi6VnAQhKl9YwrqSKsng9Yz5uoTiQX+J7QE/IVOBWbbXcNbdjaduUvD157y6Grbtl31a17n5Wuvu0Z6YqNey/ZemBNQ2t140C5BhkdL9FgClP2JlAHmKBFsFJSR0u2wR1JO/xJELGcJB62NA6XaGkQfXlt59qtxzfUt1yyqWXdlta1W9vWPDOt3tKypq5tbX3H6tq2VVtbV9W1LXP1lwIWAC47RxKWpiQSBJ0JGqg5WaKHqTw8MHYj5XqqVAM/oiXb4SHEqly962tbLt+4/8rbnr5q44Erbt5/JVp6y9PPaulz05VIG/decdueazbvx+Nr69rKPRGrlnS4MnZt2Ia2oL1kGIQegCNJ7d54tRZg6+qOra1tvXRzx2WbWjdsOXLp1iOXbm67ZPOxDbVHLqs7sn7roTVbj6yqa11e11vlDFdoKbuWYTebBkmAvzVcoo/afKOAHUJ4qjF4Ec2iBc/7ss/Fyq+birBaMrBUgs1GOAbBgr6FGk9D/lY3dr7v/oB7xNg1bzwxbeyaM57IPjPNGzvnzqcdc8Zjc4Zvwrg5bPztwVNv9/Ve2dC1DuLoCti0ILQ9YGRxhWm5oWmbR+FL2ZtQEEQTmEgt86TXu4fedvvgv/TP/1cwf1vIuHXQ2Bwxbgk9O22MGb8MGr8IGLdEjf8MGN87furTO2Nv0Nqu2XpsQ117jbvfog+UNEes29M2kJtaJAbS21AWlJmeLvOkHTqaGbF6+la5jn/kyVjjSO6pvLFz2nhi1tg9b+xCY9HkZzX2uWne2CHpsRnjgSmjccx4e3P32ob+Ss+wA1EbsAUdQ4sJgxIHsCBa6+tbP74j9stQtjFtbE0a9XHDGTfqkkZdQs5TRkPKqI0btSlja8r4ycDs1w+d/POH4q9taL2yruMSZ99KZ3+NHoJutjSdKNGhkkfERMI+LkzYpAGlTRdgoY0XE1tFWC0VWOwIVR3cqAcSKpSCFnmld8Abn08Z5gmzcNosnDXNc8+XcP3ZyTDPGTgp4MFj5wo/OZZ+/32967QhmDz6H01hiy8EV0BNW6V6h5Phzzh84Sv09ls7x5OmOWEYp0zOJDtjGmckT1XQ+eKQv4FfeQ/SafkcM8yBOdM/dO5TD3W/7o7eCq3ProEHcfg6UBUwuxYXIAVLAb0FBgzbmmMbtGObe1Mg2DnTmDaMqYLBRhnmtGlMSnFLSaiGfBpjppHMG/+wL1PhDkL9W5smgCfpd0Bx6Qp//Hpf7x2pc+NG/oyZP2Ua0hY0sIBzNAF1QD6T0q4TIAI/jZNmYQLZmuahKfOW7tFPPtRx0x1da7TuUndAIi16QnYYBC+MJnw7CXjpRoOzipv/I8CScAyQgmqVcFd8TDHSqxu6ftw+nshzlUbezOaNXO6Zs54XD1x8RsL/AlPBzOXM+RnQxTD7DOOnHeM3bBuo0Pss3hDn7SOOhcMOvcjejSS8pZW1h38RPJk2TRaUK+S5OsTMF4oz+Z83GVzvVihwziy+mziZM8ihhGE+fmL2mweHr2lsq3EFOVwP741xE1cQSHQybPdnqho7PvNEcMQ0s8whaxZwqAV0aEBOtW4JBx9j+QWQCk02953NvuXBiEOD/EBy4FxCR8LtG15Z17Nl8DTgkitkuQ6BK6pYVt7M52SNFWknE4CRGaeZy1xz0AK34O4pgRr8Z+R/c+/we+/sWFvfUqbDeecAkd2bgccGR5PAkp4wWB76c0sFFqEv6RnX6SJLUl+LLV4CsBj/w/xJ7xwoDl+bwxrwo3/H13tf6gyYlAepjTy5h6YLYiTJF2EpD2Ez/6oToc+cac7zPjybB1YyBdMdn3213lruDcNtZ7e+TkVl0eByQcQH3uI5cmRmHkLMmYo5AlqmWgNdKK+YrdBfCA/+F+tSLJPLk8BYMw9ZQJoxzHDWbB6bvH7r/mrnEIdQYCBUGMVIecThDq/fetg/lpsmlFgkMkEOkj2qLWCTr4ufxZPFIvkVuF4AdgGgyiGzkGF+Zneg2tXLrqxmaiwOj2qZK7a2RgEiaQsBg9rLkio8JtMGkC+zwTnzV6fIEw1CtYTeainpnEFZPX5m5j/7z12x+QCcRYt31KqPcCpVsZ9MOrSkF+bZHP+VCUpOpWdc/+8CayHRDgLakGbWJmXVUjdtH3hidApsZhuLTV34QlTNm8YspFzaq34gq+VcSGxwZSyQwSchkAUDfBs2zFt6JtY2tEFzWKnDpXT2KaSqXIN//sBg91x+mo8wgYKgK04U13hQsJFrTlZR8p4sxZmn6gIeoaJceAqlwz4ensut37IfTr0FYYQegflTbUQMu2HzwYenzSncSz6zicCIZCmZFCvCQ33ieO5XFiq3o4l5Yx4ZxEzzC7vDyxr62VOzjSG2lQOR0VdrbaPFh/hfJTwu5UndF4CFA19EuNBkUE+AKC2H6cCPkDYosLGCuffUzOv0zgonwvCkA9EirXzCKj0FCFMWbOJFS1I1Hkt23hlHQG9DbdLHEmD1Pzk2uQishT/qgAABWOAxGSocQOPRWPwAwgpNjJziOh/kTWTenGnETfOP7+urqO+1P1OYKl1Df/HAYP9cblblQkoCqXhSShO8sAqFWYJAGIk8hRtyiOpAVYp6KwfTgTxwU/6EYdamp9c5exAMws8t8QSljy1ZqQUv27QfwJpkaShDjCAfyeWyWWJFSlTtVp84nvsVypgL7qCXC/OwphCMQ2cLv39fYpk7Kn1R7GtQK+1eo7cKsHjwCXkoT5uPuuckGXkYCGm0AhQ9kQVK4Lo8xZrhGZyj1vDG7s1MvXVb73LXACID9h1CY9Hig6rs0Hmudft1kqo8josArAXOyQf1vglNNS1p6nwqTBt5cX7xmZ+VlbMEFvnFZ/M4jCzACC/hyXnzFVsPw70Fdxcr8ALAAsNhlsAweNMQU5SLCswb5kyBbgdMHld5g+z0VVgicpg356E8SHgzj9ti8/kv7IyUu2Q+pPRuLwLrEQGWFFhsIUqeL8B5Z0EzpvGsNG0UZthYfqoTKDzeWYACR7Bi9hSMrx8ILXN12zwJm3+sRM9YOT0kBkf7NVoXgIViRC6EsGwldTDqOmOiXVyxzqaxsXDkmTl+FugR9JRPyQGwmycIaQtOGcZ96an33NW/vLHXpscsasYAu+nZrfW/GViK4vyARJ02zPvik/92OPmDoyM/ODr+/aMT3z828YOW8R+0jHzvyPBP2k+4g/Od88YwoiTxvkE+gIqPFhABZBE6BU3zw/f2we+Bz75YgRcAFixa4Ez+2LSxZ8p8asbcM2vumTafnjb3z5q7J82WrBmW9W2wegBXlrCGsgSDIOtQCeQEvuihU1d7e+xEsyoxWaEFLi8CawFU1IB4Cuw0D49O13WN3dZ79ra+F0q39p35xcDJWwZObeo/s7H/3D8ezvzRo4Ead6e9OWbREzZ9xOY9YXOny/SEXUsAWGMkohCTJeI/FNQ85LBj0tyHdNY8MMm0+5z55KR5cM7sMeitQxohP6gegQXREa1Mbw2OQ24aig6AfvLEzO80HF3uDhJbYKIM/pKnCxS+KIlkkuMim0K0LJU3v31k7PLGthXuoRV6aIUeWa5Hl3mCy32BFb7QOi3wCmf/OxuO/fPOAGoBDpGMYl9EfyFINHD939pOVcMFuaDZvwpYYDm0/Q/u2f97W3e9RTt6o6/lBvfxN+ntb3AdutFz+E3eo+/UDr+7dvdn7uvaHpsZh5rhdgNZoKpooJDE523PGe+7r3uZO8S+WZabqNADV2za/yh9LDaOTM5ReaCNwOiWltRrag9d5h6Q1H+5NnC5nPPkgnSZ3nept+cSretyrXeDPrDSHbBzCgnoGbX7Mg52OE9YtUw5whRP/NV6hwALzRLDRpvHLyjuE/r+tzhb3uQ8/mYk17EbtaNvcB9+k/PguxsPfqBx33efHDx4tgBtB+JQWmAgIeKwCrlpKDw6AeyVMHedmb3stkPlHpkPws5hWvxFCl+URBDIcbF9LMPM5M1vHBxfVddlc4c5J6cpbeMOEzErOzlj5Vqi2hVf1RC6evPRbzzWmYFVAn+JKrj5CNYgaWSkNzRfUz/Ace6FCvwqYOE/CPq5O/Zf3dhS5R6AOat2R6qcoWptcJl3sNQ1ABld7Ryqqe24svbgvx6PpIhi5oDCoC9hjiWTAkjyuQe7Vjb0cQ2chCnlHgHW1HlgqS2ecoU8APqz4yNra1tKtYhKZRyBiZYtniykci1W3hhZ7k3btWipN16KtrgTVl/aBr4iHtLT7A1nhzignHyFrwOKnFZtAVjwxfOGASq9q6lzhTu0TA9Wufuq9O4K70C5J1jhjixzBmpcQ6vcA5fWHvnakbGuufw5CYnEjEgmefZEwFWA9Rw3zB8cnKhqEB+jKVZC1fVbASykvDlSML91ZHxlfafdF+UKWIQeHs7/5CYTeNCTlCl7I8vc4Te5Dh+bJWsJLHbw0E0FUECa7Ym55bXdFw6RvgCwQPfP3NeyoqFDOq/hNwzbOFWInSPs9vSNcgzfmyj3RS+tO+oZHIPPoQoCAwjqAlymAqzJT4+k1zf2iEPN8VAFrMen6E6pxhGHMKMG7fjPOk/V1HdC9zCJL0w9xET/rPiJ2NaTKtdHHO7hEq5MQSAGvwrmL8Udezi5b9TSBF9H+pb88Vf4WtMCdBYG+CubaBpp03xTcz8UDPQcO9D9+AT0Uc8xUFJ1lMBzqnZ33+jce2/qlKgusd504PlB+grgDp6cfY2vv0yPlHhjdgr80rsblpRIJDkuNrCkO+qbR0ZXNrbZfSHQwsp5SBNwUcHa4tA1iQLlH3uN3vvwSAHxN2NkChd4TL97xDR/0X+qxtlzfnbKCwIL93/2nuOrGnvED0U92XVu4a4TUfa7cGhMZnT5MtVa6Pd9HV2zsBAgPM0MyI9/WTMPS+ELTl3h6pWZn2jp8wKLDMoaBZT4s44TywFldpqTIKojpvh5YfLCeUpyUhcrQDmx+jJgJ2AHTNj0UZvMo2KnnSf2Ks+xYQFWsTj1x8iPmMZbbu8XVMlUBeYDGwqBSZdqqXItWcrZOBz9LPVELq8/vrUzAZ0KIcDTEk0xAgZKcSVeMP9+f2iNsweyx4mmF3ixFyWRSHL8BkxhwfzGkfGahg4rSQC5jINwdk6GEUIj5mpOlHgiy7SB12iHnjzDLXBIPTadwTRwEzPNLz4RrG7o4zychQq8sCn8/N2tqxr7hHn0kEhlX5jY4jwchF2cjAvAVeixq37x5MGpOfjjMDOAiap1rpA7DTUZm73S1U2NJS2t0IPngVVsJFy6PNgDT+g/jg2vbOiQgpCgsaiP+cmThc/F1DzM0d/mkZImqi5LE6DPlRrib6G2nAPo0OO/ox0bU8SQihXLFBy/dXu/FUqOQ36i3jjVkZrPDl/NG7R7gnYVzHpiNZ7gDXr7vbFTaCMbyA5kiX9FQ0N+7giPv87TVQYrrKH0/8X9WKK4F8lgJvPm3x05sVLrl50g4nAmEIY4ON6Ox2Xs0xOphE9Qf/gDnh1RdvCpR2GOAJXclGH0mOZrGw5Ws9PlfAVeAFgwTJ+9p21V48DC8CoHKwAsGxKnMalJf+zjhTN03aZ9u6fnGeihQMU9SnMeDvL2xMwVzk7pmAW50xcCi/VDOwVfiPYRZG3umlhd1w4DxA3KZI4bGK9OpDhO6VRfSTEtYtk2ZoHxgifQNAEiWHyc/sqpkRxup/l2aIkb3O0QEhwoRgUWLM8gjt+2bcCmxznXj/qeBGGL+DVi8QfRUs6s9yfLYFhdQ+WNA1/bMxKZoy/PHazyiIjYU43gCG0JFIz33dFV7iJ5f2uABdKn8+Y3D47W1HbZNOiqpA1Oqxazc/LTmFWfsLszK/XIK7WO9zp3DkrnE7ibg3mhg8UtlqDDf5meK689Llpa3B1JLwAsuCCfuretxtkn/chpmdQGfcBFIpwTxwpDyjk9t9yTuOLWJw9MU2PxaeTB0R3GDfCxmmKTVzZ22NlS5lOpAVgHEBUSWLiXhdKgQBLQ6o2Hwxu2Hi/V40jleoInWqxMvi5+SopW+uDRh2CtrPDD1IiCDgUGbEHVqbV0MStwpmdepfUnlZpZRJUUDWC9fduAXeN4mtQNgBCzyNF6Tmjj3HNeRxsjdsSznszr6lp3jJyFtypDINmcMc/eB8n3jGH+5cO95dqQHRruAtG9KElVGcfFNoWmeapgNPWPf2NH35d2hf5qd/SLT4b+elfwr5+M/PVT8S8+Gf/bJ6M/3BdtjkxFZPNcPMVePXbK0zBBUT8+NnWd83A5DBknUy/Zeb/32OpGOPu0O7AIYgHhuHAKKK/QkYfmyJS7wu9tOtI7m1VFIwN2dBTg2+WgKn7ZNXKZqxOGGy1F0VXu8BUbDwqwCCtoLEg8KgmnEFDbH5/44Z7Bb+9PXpASz/zK9J39iX88EPvm09GPPjR4ld4DLejg6gaAgI6gjAGjjUA/53Ner/ckCCxiGE0Tt5tNhSl8+7Yemx7lpFNOS5SZS37pNeDXMXDH4k9bgVHOe4b3lllZ2/XDzpNpamVmAhpT3UJyC7mzZuE/+s6udvepDBcpfFESESDHRQYWPkD9KZkVcwZAEasBK4Nz3HlWZpvMFgAOAwYFlKO6A8fMPEIteDmPjc2+767ula5uB1ekpYQBxQo8B1i0nQpYMIWfv+fo+vpOLkYAq+jyQ9Uhoc6jEsnTPJXr4Uvq2/TBsdOF4sA1SI4TYCVfYOT15cd71zq7LTq3roDdrD4PLPpjxJ8hPWAG/UJUY7JAhJ1PYmieN6H5wdn8LcFTV2vt1QjyufcBPHpx6otLHoCG+Kv11hQFBvVCpVRaANb2LptHdlek0lKtg8mG3R+nI0/9F7M2RUs8YWsTBDJRpoXecVdgcD6PLBhcIksmwGv+jJm/fdx8hbOzjDMcz1P4oiSCQI6L77yTCwbpD82LtoDx9EzYOHUPvtN4wqESZJGtuANKe8+puffcObTCNeDwBGjFuMWN0vBIaQDro/cPDiwASw5kSlQCE5++++h6Zx/nLsP+4pNCDNIrw5GxexPVDb3XbDn0k6PhVA6P5FEl2kApnvDMmwHT/NB9ncsbBqzCNmgFhJDKFE6xPNQ5z342KZhzORZrgUOdLX5f/ConHO+DsJmc1PD1PeHVDXDDUSsoUSCeyACIueKIYXIbtC+pw8TWqRwgOW/bztEYUcYiMEx4HF/xybiEPOLiIphIajKrHruysR1ymM2T0uy7Q6JZgMYyDubN19cfqNagsYRKFzL610usrhwXG1ioPU8ALLpNvEAA8SIuS+IH28nbwORZjkHkzZG5/B/+4t4rNh0udwctniCcYvHJIMqcgockwBp4DrDIaVixr9319LW/3HV5bdtlmw5ftbX90ltbNmxtuYRTe49sqD921eYDf3Lf0LZMIQUdg+KQhzhXc1B6zIaq6KHM7Oub+yrcUc6TJrBS1dpizzvMSFEOaDwBE2nJQjUWThavPOurPImyQKunzhqXbu2U5akw0ApYaCPXSlBjeTrQlgueU2fsNlPOu7hEBBbIwn4yoJOJcUnRbZD+DrgEdl9q7ZZj/bNomWqjyK/ER9CgCI/eWvdUjTssOu9/K7BYbxxCbZAfxoUqiB9Z6izqK96j1AOlR8CWJY84ogonAFfg9ITmCj84EH6tv63aP2TzMWaBKXwxYFFj4dnItNE7a7ZMmT3zZses2Tlnts+Y7fNm65zZX6DEwzeHPUJ0BMqSz1lOsUFW+AojN1IwvrkvWOHqhudrkW0RwfjK80M6RWCpgUU2oFDIqfFNSepE1ee5X6F2shy25vbBfXnz8i0dHCLkUtIUrSEiR1KYfacvBizGtuAFIMUNLGQvApW46Jf4gHHkfHb5Kb164/GeWZCc1oNcQOVhS2Tj9ZBp3lS7a5lziFPQ/hcDS+igPkhRmjpOI6AnwzEQsA/tUZQWQgmx+QWcys0bnOYAokOSQMGdE3N/uz9xae2RMm+EXioLZVoEFv1uHshJcY5/kAn8HuSAX5EYCIkjNYvMlX6kqiFxZSAtZ2bZccitpE2Ogdw/Nvsaf59NOt6E0IvA2ifAYnHyPBsobSS7hFeEl1RGRIbFQJaKn5JQIm9FNQBud3BqTW2PLPjm+kE47wv++0iJJ7UEYJH+cKfYqeFJ2/URq1rgSR4x1lGLjthvpw+vr+3oBbBk9kORMZIlgDVgmm+pf7LaNSjDDP97gSWHogepb0ATnDUKZzhlm2myOHebYzVgEueQyMwWtFigx447nCMf+AMwjdGc+Z+9ozW17XZN9kdA6X46788LLDkDAwGW3HRuDlllqQKzUhEAGGE2ZwSzK4MFQG3iAnwleIJ53IzqDZrmOz09VS5E/kkO29Fx4acA62kAi30TKAUHa8hP8EZ55ZwSUzx5xpXF60hoLKKZcdPcO2v+blPHMleIvJRBCKJkwbotEVgSD8KRwrkCFlTOsCxkZbeZdCkDKBlga8PWtgGlsdBeyVTljMofnDff4Nxf5QoIKP+3AqtIBfmTzxWAqv4Z86lJ85EZ86Fp87FZ8/GZZ6Sd0+bhAp1l1ALmKScMy0HFiczn8pyU0jVv/NljqZrGARgLVYEXABaQkpWhRmg+MbjAE/lf4PzyrFKHPOCyE3HmLH4We4hw9SB45n56VV3AoY9atHSpf9gO5jGqfwawOB9FmXL2TVA2AJSwSdFfTADohV8XU59pdprmHWP53707tNI9VFrER0QoqQgr3PUknwdY0sZnmUKZW0x3CnqrCDWijc6WBDopqLRSd/DN2waH5ulmsO7IRnov8BcE3D5ceIXreIU7wtJ/K4CFz5M54ydPBm74xaNXbNx7de2hq7YcumbjQaSrN+1HunLTgSs342TXqzc+8sn7u3aMzY/DJFGY5B/sE+fCF8ZM0zU4ck1DO/dBlQq8oMbiHyh90fhE1EKVYJGysEHQTLwCCvMdQ5z9B0DHcgVP6NQNzgMr3T1liP+1YZtvtMTFAajnAguPI8G84hPsgerVjwy9/ZZHXrdpj6S9CyfPTq/dvPsVW3ZeW/fUpVsPQkOwA0VPWdn9wTX1VFQkLNDASSwvDCyZPA1SgAtwOsVP50Yp7GERR42d8vyk6oqtbOj+28MTsTz93EWiqIS2/1f/uTWNHTYNVvW3BFhowEje/OcDIxtq2yr0qCznleXRWgipkkt4Q2WeiMMfLvMMVGl9r3MedfZPDFMNzEPpAAdc7SNS1TeV/9C9g+V6lC/e8CUqnQDW4MBc/lcBC2EX1RVHABm3AWeqY4F2QN1Bj4emEjkcHDv3hSf617laqvQhuxZ1cIUIV0qCyhy8I//UWOEzgIWEA6WcNs3NLcnLth5V7armcudQpZvnz0rsEfWGHb6hUu8QN/yghiD7abNIUvraQmGufl4KsMSRQkwj+zI00fw59KSdG7RwJozDH7F6og5P+rr6lvtGziI3aGt4AsCTGAYuejlhmp99dGCZe0jqIP0UFy8Va33xTSHXzZnfPDxR0wDHcIwSyZXd7LITaiqZUwMafCdPtTPwTm9P5+R8jo/CVsEewlhRK8BOfWlXuEwLW1Col8D62AODfc8HLIAFvB8p0LYmTXbEg6D4PEmairTydkBsXsZhBViZ029rOOhwRyjinBqVkD0IUja+3EX5PakLgUVYMhdmBMgi55vbRlZydgPvFESCREWr/cyEn8bhI0uHAu4R76pJFveRONJxoHoNnh9YbOaFwFLbX9F6Qm81cWUeZ0bosjEddzwM273RZQ3hL+8MB2ZzqDkajApDwoQ5WYCsb9p87519pSAsRyovprpCKtb6IjnvinP8gzYkCubfHZ2obgwIsNBaPCIjKnQC8CxyAy0yDgQvvoxNT6/f2nX0zByn+Ek2OQ7vMKvTBfMbB9LlCljQWDSFzwMs/AH59H3t33mo/Ws7Q3/zRORrjw/+/Y6+v3m0ffcUIwYoGAZ0dKbnEQrCHqKA8bxxc8fwyoYhB7x1b5h1oxoYsfC9VOAfVdevABY1Ihys/2obW9HQKZRZwNPzAgvZesbt2liZJoDAFfjsajNPTqgaYaeDeHVL6McqaizpglFuFjIEX0asHGAAzlCBSLUncIOr74HY9CTDckatWXiGFDH8nYcb0NQ/9lqty6apELjoaVyspGqN42ICCwckI8X5WBMrGvtlQ8SYTU1fgZhyfTciLwhrotQ/YnWm7LL95IqtrcfOIEYEJkVTMTvOST9tFr57fKySa6M5HaXSFfiL+wf6n+Nj4T+U0xdv3/+a2mNrtnatdQ6uqeu5pLEbPsTvNR2KSrxGU2AgMuPSK1UI5DhaMP76sb6VtW0ObtLKGVElnmEbJJizKthlX6GHVXfDeWDhP6fNcBLwf7ZPCLCASMWeC06ekeix2fVMqQbNhPANpgeeDRoVBT1tHq71c3CTGdjipQALFZO9jbYlSE+qPeQv8ykgw3ra5o2s3Xr4h0/0j+YBJVKTh0TN0tFixgvm9w5G1tV1ljalrNsUQ5/J6F8vqVrjuOg+ViEDUwhgcTZV0uaBZg5xL6iiy8nxYEQx3LVC58ZAFVrodzxHuycXgMW4C9nAzZo7a+a/e2ysyhulbfInK1xDf3Hf8wML5u+T97Subui1ezJWN/AKjYjIKLmyoe3buwcTisCc5M7xPk7UlZ4HwKVzzvzQXd2XeIZKGyPgMeVej8kcBAKr/FcDixP92k+uqAewaEaFRAAWiKMSvi4yjG4ASEHgQruACLITJJJYsREHd/KV25YMLAK0GRY8wlmT9C6SNs6niC13Db5Ka/+H3UHcL903MAMchBJ3gEQAsw6cnX/ztv5lWtCC3C729FEkVWscSwSWCAo18CKwkjdt7wOwEB8VqSB/0IbhvPntQ2OQiQo9VOEOVrmDle54hTtT4R6u0JLiyAclhSucQ6/zdzhDJ0Y4BM+eAjqYFDAqlknD/Nb+dJUnynkv3ni5c+gvHhh6rinEf7Tm0/e1rHT2gMTcygceEmxEU8rhiV3tDjb0Tp7Iqz53+PRQVUhceA0gnzONPafy77+9q7phgF3htN1oqcxGJ7BCly90kBaBxQ9oU9FYbSfWbW0t1yJIFVp04eT8V3zyhPvkhEo94VIPznE9qgxfUfdw21WIHHQ52whgAbIoQ8pSB5uJi+9u6q50hZB/pRspXKYHSyEPnsEKbajaGVzWMHS9t/9v9gQfTZydkHHJWVpAqTcABeJKF0nKMP/xULjK2cv9bRCcqmWrz+b1r5VUpXEsDVgktJrdC33DfV2hct66vXv32Fl4LtQFYmLQimzBHM8Z/29X7xv+8/5rbt115cY9V9+2/9pbDr7i5kPX3XzwupufvvbWp5Bes3HPu11Hv743/ujoudFcYYqvpAanYbDAbgnmpEfgy08EoNJsQLM3We4Of+TB0AKwUJRiAAUxbZqfufsYzJ/NFYPTxkmkSH5OJinXkq939z56BoYVcGXHKeoovfGAJJRXDoKx79TsqzROfIMG5TQSej+0YpXe0PqNTz86y05O3g8GybQGGBkEFrXHkjfetvP6rftVeuXCyXO/vnLzvuvrDly7Ze/1tQcv23RkWd1AGTeJGOEmizLjlMBqpua73tOJtiyAGOoG9ouR7inT+KP6nddvOfSqLYeu37z/us1PX7t1/zW1+1/deOD3t7V/5uHAzd3ndo5ORrIcBxQRJVkQAAJQ7CSWUbMJ0/QNG1fUH7F7Y2wmWwpMP4fXv16SivNYsilkzxvgBa1ONQ5gve32nqfGzhFYRaKTHCADWBWfy7ZPzhyYmt07Nff01NzBqbmjk3PHJ+eOTM0dkq846Zqej2cLk9JXyX4AARaHYQrzICey7Z8yPnT/UKk7xNKpP2Ifvi+w0N1AyguwWDSY8dl7jl9W31WmJWwwN9zccayEMyOG4bsscwZudB4Zkn5XxJ70t0B1cg+OPyLQLMLvbZmzG2q7ylxJO6JCzhGA8Y1VeIY2bD344DkBltQQbDaMmbyRnUaMks0fm5rbPzV34MUSmrx/eh6t3jc1/+TU/M8Sc5fWdpa6uWGT3R8t0SOWbRLf+dPXu6mxhJg85C9kgMW1T8/un5o/PDXP3JjmkeeB6fn22WxwPj9W4OqJbB5OJIHIqkp15+Zm8lxUwI2ADubM17oOVbgHbdyzmXu+yTAD7M+FXP51E5kjxxKBBQlGDWDRYc5RJ8S3aZjC3aPn4H+gKRBkkIO0lwFm8P6Mwc4eJCgepZlxETfjK8Qd7cTFOY4jctYoH4YqwSc7nbJgOOJ5z8DINfXt9D9AgqbRck/0o/f2hcTHYjnkNcsCLuG8f/a+1tX1XdABJWCSbA5o9URsTcBH3K5HV9R1va+ptT9ngPqMI/EBhADGtGuzU6YxYpjfP5JaiYBDFqFzf2xfrMzTt2HrvkdmzBkWJX4ZeQ51gCoWkBVECA150YQmI6FFiiDjprE9cXqDu69Mj1h0ri6E081t9LX0GzzdGbSrIEMEqCjal2d90WQ8SLrBQxDRVUkRFgn0h4iAGngMn+CIogy+A2pzRv74fP7tvmMV9S0OxLz6eKl2otStFjKpqTjPYvd/P5EzciwZWMWJPiSBhauO4LwP7B6dQts4sZdkoArIyzo4npMySiODjSAQ9BFZgp94AY0v5PKGGhAmkzkeDUvIIb088uzN5j++M7yicdBGR4RrEMrcAx97oCcwxzWjpB/piOyJDmisT95zbFVjL2nUlAKYEDTYPEGbL2TxRy3+VKmeXFnf/bWnU7EceUD1g+dYE2POmM/yfdiFPSeyCEcq3UM2X8amwZFPl+vBDZuPPDLJhe0sR1l8Ghayj71i0hw2tlijX5HkHuE6/uUKxlzQMD+9N1rt6rPoMZt/xO4dtXtGbFryte7WEd4rKkcexGMcRGLHblYIJU64IEawLuOehLv0goB2IAqJj4O5QFoBR9j6P7m7d2VjX2kTpwpawT7nWJk+ZuNiof9hjSV+AH0dWBm4L6MQ6LfcPvDE6IyYQpCaoADR0WqIDlrKM0UCrmoBN+fE7uCSEEWAyJsL0B30JKgFjCwUGIQ7bJpfe3JwZWNXqQbFAw0EYKUqtK6PPNTdq4BF7qoSKJZozV/e3bqKc97pilLlIEpC+OmJcDole2jHHL7hK91d9YEJ2BqIQbYABhPFDBSRSSGL0PIv7+9aqQ1wyzUvLWm5J3nJprZHpjheTr5xRIc6Emf8y0FIsl5aIzhYSBd+xYHcIUvUIqL2UC7q8IMjkbVaN0d1/Bmr2CarFnu13pqkh8RGCXGYhWx9RXnDdVwsFslaF0mwmESM1a+cOAplCV3uDp99652DKxoDiCc4QR4eJP2ZUZtvnP67dAVfxCQt5rFkH0u2yHLoafaXNA9b/dFrPF3exGkIhMlZAkAPWoYvEG3lMOIUDWRvOjvmzOy8zCvAZWk5fyKJRLzkDzg9j9y6TPOD9/WvcPfb9ChKlBBv2OJPVHv6fm97a9vCdHXkIy4qNVbIND9yf++yhl74+NwO2ZOxaxmLlrJwrRWIOFyiDTv8o5XuwA3eth3j51AKZZ9r5ZnPHHcL4S43n3ygc7m7X2bpZEo8GYcnVb25Y1PUnBLgz7M4esFgsjBVCZAcbPjCJ47FryqxqwNEwEOUPAAHXt0/PT20sqHNso39L6pDC97F5VuPJEQE8RA7c/FHFYnKUlXxB3UNGYlKgjqDup2nChbhRrFoDfQ/TCco+ZnHB6719VVxG1yOJ5Zo3OaUK4fpYICPENrnMPrXS9JyHksFFnv5ZCNebn+zjZP5q+o7/rF3IiARPCVfMVoG40gHwRYaCjUFXwoeiXhUxBn5gSQ0ArmhgaD2oKgQw9+fnn23p325FrYAwf4R2St7GMniiZfrQ1fWH35ieh4kW6Av5DKH8vaeNm/aPlThDlibUsBiqTZs10Ys/nHoVwTzMKawNRYt6fAlKpy9f9Dc2jWXgzQzE9l8RlUAbPijB/sq3EMyyhFjVrjfNfDeO9qhzODZ4Da0hazDfzwmTVhSAoLFKhEpQETWDBbMTz0RWu7us/jC7GggeTN238jarW1N4SngHo0CNckfATEOpYl4zp9g8SAM+IRSy4rypOsJrwvPjkvHnrs//S733pqGThvYx6VKVOTs/uXSVuFpEzAdlR2U/kd9rOI0oOYYq8KXmI/YPfEVjS1a7ERorjClmkiiwWVB4jp0kBKcYBIAIUE/E4BIee6FCG4N54y+6ezu09PN45MfeSx1aW3rClegTI9a+Y4CeJdjJVq6jNtmpG2+eLkW+MDOsb4ZPItMYJzmzplzmXzh+4dQkwF2d/nZFWlHeKFzjFIGPSCawOUIOxK5SXp4RUPX5/eMdUwj1GIms2bunJkfKRg/7x5f5xtEo2RAM2z1IEWBrdWunh+0jwbmEY0aM2ZONmBC09DAbNbIS9fFCyfQBDcjSuAwOdzHeNa4pW+0xt1n5RKuqIWbgrLmNm9qmTP49js6npqcH6fDLsPypBuEZ46ZFPd+ojeF3JSZkBNuZpTKFton5x45Nf1vgam33TG4uq6tWhtweCIcnGZEnyYFJPySkW8Ev4mSbeGS5uj/LLAE1/Cx6LLQMPNFOnydTvSS2iOf3JH49+MjP28b+Wlr6metaaSfLiSc/7wl/Z8t6f9aSDj/OX5qSf1Ha/pHxzNf3Zv4wAMDr/W2rqo7XuEcsumgr+xmC0AwZoHyQLiAKym1QLnSOfjhR1LOwJl9Z839Z827U3Pf2h+93NVl83ArczwCwslLfoRwfLcH9IF4aRwMBmhiDj2+vKH7jx7o29w39tTJwv4p8+GJ3L8cSbyqqd/uiSAIh0tr547zUasWhyPi0FNrXV2f3Bn7f8cy/9GS/n+t6X9vk3Ydf0ZLXyD9rD397+3p/9eW+Unb8P9ryXx2V/oyZwf3ducgREwtWYNUcANfPVapD73lrqHvHk5u6p9oGDjhHDjVMHiybvBE/dA4TuoHT9cPnmocPNkwdLp+6PTWvhO3dIz8vCX142PJLz0V+93tPVc3tq+o761wx+APED1oOy07LAy4luSeEeyY5Yx+agoOh19MVCEVYfVSfCwuNuJ2A9ynmu8uRy3hAzq8yTItWu5MVGixMi1Q7g6Xu2XTFaZwuRaqcIeqXKHqhVTpDuFiqTuEYLvKHcW5wxu0e8N2vjUYYBLZAiEQrVBBynitJ2oFdUCpphGLL+1wRTd4wzfdGXj33eFXewPLXEEblzEVN4ZAVa1qQb1SsbyigMX5FA4fiMsdTR3a0KWeARjQ372z/023D65CMCh7J8sbG1M2f9ruS9u9Ixb9hNUzAbhXaonqxli5k7MtUPMKV7Sikd3o/PriKVTm4xsMyvR4hTtS5oyWcjQaid2wqJsVdlD5GDIqage83MG1nuClCEv1yHpPZK0vtN47eIk3sM4TXeeLrPMH13iQQqs94RotVM2xDdQqVqonkLMo7Iy86YizJ2SldVJm18BPgPJG+EVUUYGx3xtfUZNn8vrXSEVYLR1Y8F3IMNmUG3jnaJcnYYMnpKe44Yf/pFhumjAbHBqZGENpgBZBKlLwfKK99/E1ihIW4R4Zq+eQWYo90UCVHuX7E9klTTNBlMAEQwN5wo6mcZs7We6JOPRAqS9c0Zy06GGuDMY9yJzEktEn1gcPIjeZDoCvXtA3yQWf3CA5Xu6NVrsDVdqg3dnncEetUIpNI9SU3N5dBEnjqIutCYYjbnHB/0052F1OVWr1j5boY8wH/p/yAhc+LzxR55w/SKmAZA5DFMu941Y3aEgGM/k5aZ0Wqhk4gFsdhTkGyiu9mVJ20NMlABrobnro5lq5gwPXTnLjBl6BnotDx8uQ5QJ5+b4TtFpCH7lCNYxIiG/4Rim4SL1F/DHolmpcpFSE1Utx3oEGNbzFqhAZiFoZc6VIZe84vMKSJlp0kQOoX0EMkMFEtS/4kNzwE0f441a+FQJQEEXlzygWUs3AQPgTDiBYl36pbQjuJJOmqH170uICIlENuAgoBbWK2bkPAkVQ8lcm4HzNwQ8O/isSexP2Jvpt9qZhcIjFNafhrdu562uyRAc/mPCUpUne/cToifPyuAOFny8NZB8sX2uo1sMI4wW4wkV1jpMLv2ZKXJmypnEumkAp/lGbliqjfAqwaPHVyDTkCo1FnBF3+NCihMUFSKk3NOFO3MOxZxs3EQEE0wjMZU0OVCyjddYN+fPdFrLnCgdt2GRqJlFOJAIBytEIIQvzdEC3qZk8Fy8VYfUSTCHRgEooniWlIyBpgZoBCXTIzTjnV/HVGuCuOGQiKGpmH+jL9lBW0B7kgECXyszuTZbqGYe8DJdSS1Wh4gNYQDxI+Ya8cv6dF/Y3Y9UgrzBnUIq8ga/TJdBBPimC9g6Jiz8d3ojdw40bVCTL+1EfBW7O44OiHZG3quCpdMk2sA12kMaIteUse/AgxT5xqhlgjov+qFRoWThnC5yzMnhcbOni53O+wsz5T4BENl/QQp8vSS+CG4HKPRQ2gg/WkG+58qNWKIgONQIXsWW4B4iUUSb4Ydx2IMadcPmVOyKpZTkLhCU78KyNQ5CCWgGW1IT0F6BLhrzCCEzmXFxMbBVh9VKAhUSTzLCLrxCCdkVLhi1+NAyyxY5jMSgxWBmVSjw4j/GtQ0g68WfRoYRwM9pGfcbJHhoQM2LXh8FFUo1xHH6VMJhUADnIWqjxMre4CHSVJEQFcVmBMSFZkUaIJ2y+aI2r55KtRy+vPbxh65E1dZ1VWggKgEJMglJLib0W1Ut9gE8YYtGgEBXYGpowqBxwCI8AB8lKZ6jaOVjuDpToQAYcYbINGkK6rdkWKDm+HVkpRWpW+aRc4TZkxdxQMSvgrgWXOXuRmwORL3LgbcDHMFwiRLKl1NmQE/raJW6Sju9S8EZATPbq6RGbFgeFSzyhEsDUG4IIUa16Odwu+ABlZOoE58NIHeBRFAUAbaQcUjFzky3UXBFNwfGipSKsXrrGgvOehBMq/num1Dda4Q7WNHavd3Vd7xt4jbfvVd7eV/r6rvP3X+vvvwapqe86X/crvZ2v9PRc5+m/zjOIz1d4eze4OtY1tKzZcnRVbccKZ6DSBS8YtEvAk0Aptu0ZDs1eUDqAVaqBSTJRjswgRISmnDlp4R55I3ZXbJkWXO9q/fyBjJ45d9/4ue1j5/619/QN3t6q+l4HY3vBAWEBxxyoRaMorIIhKEilhployhEY+oLVzu6rnF1/sePEF/ae+dju8Vdv661qbEcMT3MJZuMpgpKGDyqNMRcyVP4iIz4u/aP4QXH64f4PrWns/MNdE19tmf703lOv9fYvd/byFS8EesYGAYNguOPl/nS1a3Bdfed13p7r/V2vaOq8ztf3Ks/ga/S+13h6SFtf/3X+nldu635lc+d1escVjT3r6/tqartq6jrBiGpnP+IhuCi08k3AOnQzUUV3AnWj0kLdZMYsDSuwRQpcxFSE1RKBRYHzRulKC/xFnYLB6TKt/7ra3c50tm8+H8wWhrKFQDY/lM0PZAt92UJvtjAgX0PZfDiLG/KBbGGQv+aH5vP98/l907mftI+8Qz+0auPRKlcAQmynoYFnk7FxXx4l96wAOzjY4yBdU6yPfEr0J5UB7ZLLPJFrao82p3ORvDEqr5phV2HB7MjmP+A7tqyxW+CIO0FicbolE0lAFYGlcsa5ncXFa+raP/94oHc+n8wZqbwZyxto0S3BU5fXd5Q7EcnCcQEsoADGxGKy05++F80l6pmw+qLUwbDyTaO2hr5Xe9r8yTMDeU7dTuSNzmzhA3d2rtT6S0FVLcKt/X2Zcl96RX3XXz4cePrMPKiEBHKBaOFsISJk7GciVZFAalwJCiX3zuQ39Z/75L1dN2zafenmo5Vcj0nHA+EFKemJimsv1mCRCOI2LFDgoqUirJYOLHkBs/iGqBwTVHf41ds7d07OcdIjB0fyHJmRrmIkNQDNzmJ1jQMg7OqWnmIO3+ZlhfuYaQ6Z5p3nzD95cOCVescy54CDLyUcB2j4vklQQbAlXgjoQmUg6oFWWHxnuF98rWOpP7x+0xFXkttrcSzP4AgRexcN87TBNYxv9LWWuQfEEEDtLdKUYEJizKvAygyTDk9yhXPgC/smhvLGHBrFwR+2bd7MDZvmz1uTr3B2lGsB+pTIEJKA8IV5wgGnEqVmpcaCsQNe0yWe9KVa3229wyOczJXDAYpMm0afab7N21qtDXLzX4YImaqG/g8/1N8v0xZkZFBKZQLpcoYMMRc7/GXYoEhYgwMboGRM1jDqscKf3hN4hbN7lStQpsEDSdqbU1ZdgioyDsACJRkNyElRdC9WUqjCsWRTCE5INKcgD9Ze0thzS+BEkit9Qak5ozBXUCPsHIxfSASTooQkwRzoUcQdd+YwZo38WbOQlhcovO+urhrnUBl7RKG3gaoisOgPwRBzFAL2BcCCPmNQBs7ZvRH4xdWNbf90KJOUBdYgdEFNsmBhLGfCNO8/bVxWdxjeoRhTNkf8fQErXxspbo0477J0PfF6b+cTJ6fxYI4yM59nBzqyLswbXPP44+PJyxraHJ6wvF8Jrgy8T4QCoA/4R28J7qAQDZVPwL98x7beGJc0IgM1Ssq1tcj8gfHsmq1tDFAQq/pS62qP7zvD0S3pYc9y5RLbIPiRJ9WZuigkJeBMYy5rZGeK72fgTNGJgvlE+ty39kWu0XoquEQ2JB3aqKFCEiInSBdquOjaL3L5100KVTiWDizwEpwA5FG5YauWvtE/8HDmHKggKwH5EgSOaVExUYYoWhzOIi1IzyIpFNB4JmxHovKCTpiXNVV7Tk6/19da4xwUdSXudlGk2H1MZF8ALEEGO69LvYOv0MCSuRkpgFnikKKkTlz6nDaMv9oZLneHrBzYQTwhkQGlRbCleigQTHHdeqrSHfjo45HW6dxJ5kEY5KFppMpQhFC0gbz5zaf5rkauSaS/j/oAWzFURny1jE0H7uH/IU/4jvEPPRA4CW1NbBQrxlqJtl696Qi1Lxy15tT1vg4ImAwZQUZZ9yLVCJ8cxJBVYMJPyIF0FTXGUaM8p4fgBii1PIThrOyadGfqzEcfj67Z2g4XFg6GxD2gJxoraoLzoP7ngbWQGEmN2LXk720f3DM2DaUNO0HlLvIDccI5jSBavfAFp/gr6kvoRILgBD/jksBAjR/KK/l2npm/tu5YKV92quK4hWaLo40kwGKMDe2Cr3CfK909XzkyHueMBVUWaF+UdVUTfIcmuy95dmV9T6k3JLvBQjnRCyHvkS3NBIqA5crgp2rXwOeeCHfNcOJyjlUWXsKwSoa4AHHqzebf7mtZ5Q44tATfpc1nY1Y19keQjbIXivKQKNGiH340corNN6CFeIj2AUEiprl263Eadz9ikeCNd3SPCxVl8oJIJBI/ON6MhOqo0Vf8poCFEzVizapBJ5IVOOfA4ow4mq2z+W8cSK2t6yxFTAqJgrNF0kFDK4PwPwwsIF06cijldFAcWvRdzT1Pj05yPpZgRMhA6KBlc0IAskMWtoECOIVgCVEobWqbBUgw8SXOQo7bkHJgFR7bP+w/wfVJnoB06jyjJvzKXlmEdUm4JuzA3Da2tu64PzYBhSesz2bN+RwKIsggwmKgBfHHJ/PvvjdSpfXbENbpsl8jAyWAQHoOkT88SOkdKNMin98ZGZrJia+jngZT2TSc4QSwBc/2np25ru4oNwEAevQQOyykt0kwSv9P4uiURY/+ySMhNSlDDmTDYXRUC17Rmk2tCOIc3qBDG7ppe/cJ3kStI2qL+KNSInn5AymnTngXakG441e5wgarwWl5gk4mSkITYtDWj3WvaWwr0wPsKwbREAwi0bW4mKhCUi3EsURgsfeZlKKUU4vaPeG3b+/aMzqJeqMdxaaybXyDF7wHlJAR3xwJTit8XnwFaJDw6yQ8sxxEUCSOsCqyDWI3ZRptpnn9lsNVepBvGwDjF+sgXEdIb/XDtYpb4Jl6AfHYx3bEe6fznMYk21DJfJIczAFUaYEbHIFJVI2oxo+Oxte5uvA4e5jEjCIHGwdA0S7pKUBBAJY7/vkd8cAM9+Ii69hCZKKMvJzLm5OQ4W1DJy9199rZsRSzNAOm4BPttWgCrllg15oW/bOHA5y4VjzQWOAe1aK7vWZTm9WTcngjpe7g27f1AK9CRnyKXaMbyqnJuA5KgnqKkqAhMgRYoTtBTOQoZBS/DCckq0IgzQkoEzTNv9rRs9rZCbtc5uNLN0VhkwgL5L04SbUQx9JNIYRPOSWJkqa41Rt5CxdTyPIvUkEEB9DIFc4WjDsH0//4ZPvX9/R+46neb+0e+PvdwW/uDnwDJ0/1fntP3w/3DW0PnkoW+OpbmTRHfIFhELU8txYywqb5yceiVc4w51VKzxYqwB4BOLkMuODTROy+CMI3mzu23jN4S+foDDJBXjnuWES2G3l6NJx0CNXIecgoAMXtHp1+07ZemweBJFAVsfjD8Ifs2hj3A1IKTCxjhSv6uR2pgZk8gFVsHfWGaA8aNLCN1+GMD8wZX9kVWuvq5jQ6UInDLwgp4jYuSeUAl3Tthj/80CBwIHhBRYEY5MOc4jCFm1os+jCx5Y69bVs/AKRoKWXgJkIE6Nl0uO9fDoX+5VD4n5EOh//1cORfD4T+/VC4rmv4geiZwCynw8PcI2OaW1UOCoHrK/NX8dNQ3vzYU5kq52AZ33A+Ap1N3a9k6eKlIqyWDiylLcQeQ9snEDe9Y1sfNBaAxYlYIBbtA/9O5I3vPx2/tvbp1c62mrrW1Y09K+sHVjUOrm7sW9fQiXRpY8/1+sCHmjv6c+a0aBh1kChAhMHI+T/7zlU19FFps3SWS1tMYI1QgXO/P6RklRZ+i/f40VmoK8AHmFTWChlBeKU+eUIWlKXkGuZYwfzMI4PLXQPcY80fIbbE0bYDwcrminGscoU/vyMBYMHQ096QvaiXqFRmL8ggNqhLeibn3qUfrWzoL+WiF1SV2zSIN0Pnwe5JVjhDH31w8CxrBULhCXBZ6ih6ff3G4zZ92KGny53xdzb1jwukqNOY0Bzo4JkRs/Au9751jd1rG7vXuQbWOAfW1veta+xd39h1pd71Wn/fu+8Y/Pu9qcNTfJ1TjlGCoBhNpyQQpnDsgc4DM8YNzuPLnIlSDXo0Luvq/qc1FuzgQmJcZtdS72we2Ds6CTUgczBBL/CVFAPzvnV4dFltq9UXc2xLc1dt+tojFg6Ewe+GzzFs9Z1Y2RD4pLaX8bzIKChAAuQIBGh4d2yuuq6jOCuLXp04m0Q2zhkqyiSIdFVt91ce7oZpyBbdW3oVOdnSEfoPwSCyVh1ayB4HgHLXROHyusOVvhCsFcdk4MlypFIG0WgXhoHdCnfo8ztigzN5tAp8URGZIIz8Iu/YVFG3Rv6cUdgzn7tu6wHuYyY6lcDyyBYgHAdMlLuCH3twEBK4ACyYJgQa/I6ar994zKojFCWw3tEMYEFNccY66s9OByObN2aHTeO12nFA3+YbtWjDFn3U6h23NI2BCBQwHwLP5OrG/hu27tmeAgrNKQqStFkmr4IOyBBMgsTqyTOrtvZVggvuKF/fz1GpZzD610xCZh5Ldd7FaeC8C4nS2fHz1u2Du0enaApJ6KIUgg+JnPn3R0+scAfgXlg9JLENykBZGQGEtQm8TFbpgTc5jxw8ZczB/lHvg1ewXVyiALHzpuZq6rrJ+CKwACmAADZxhFdQGfbZptfVtu85o17VB9rRbSdJDeOcYf5t/UMBbl8rc+npcKAMvgErZJofaD5ayZcxcTqKgBUJ3kbM5o3Q1HrHHXrks0/EAjNkMBGL3IVP+AC2RGUpkLHSOAc+PIk8VwvqdNGsnNMC3KPaoFXSpoX+7OFB2DjBOXMQVOJPHg+u2XJY3DKIX+yt2/tO8Ad2eKFo3C+1pmJ7o6eV27J70g5EThADeAgogjP1wJe4XV6rVuOKrLn1yDf2jYTn86rnhVqL288BZlmhrdlyLvuuu4fK3EMcOxEf4+ImYkqOpTrvwmDp+5F+RYjjW7b3P1V8JzTZSp2LlhS4P9bfHxpfVT8oOynESmHFOOkFMRdMGJxlCfT8qXI98NrGlh3DWQRIoKCQmyyD3oN/+h9dp6sb+y1oObtblJuFx0GLYTrdnMgbXd7Y+9FHoxBQUficZk+bJTOeH42dfsPNO/+r9/Qkf4FBQQRK2UUtoQ4fHJ65pO54GSc+CHGJeGpEji5Q5YyVuWOffSKKqBCcoF6iryO1hCbkwdoSc9Je/Js1jaRp/vBQel1dN9Q5u0LYkSEJakYL/9kjABYV5yJcaOoKROTazQAWG2jR42+5vW+i+Bv/IHuWJJvzvl5vtXFMmmN/Nm6JKzQhcRhXOWhGMhY9U6kn19V2fm1vMpBlm5VRFTsO2pICINcPW2KrXT1W1JAv0CM3L2JCldWxZOedkAIbwF0gLPmcTUGUcSAVAKxvH5pYU9dfSvcFYR3cZAGHPyWA4FhviSe5zB14h+tI16xoFNH8ZJ6s+o3IqhtYkKKuYkgMBcB+ATJA49vqgMvrNu3deUaWRQA0eSp9xFqQTfD4U/e1rGvsfFdzT5pxFYgqEahAEIWkTfOP7g8sdw1xxANyT2BJzuJwABaVzujndkYHJCqEHiUe0Dp5HhkgBwAUGSpg4QOAPlvIBWazf/noYLUrZAetGHNAnBDAjti16IcfHjyt/PCFpxRiUJNLNh616vBfh60aNFavvKRJMpUb5S/RcIOnnXNG6IpwUniRGjxh4stauWyEYwYVenydNtAYOEnWMICFSpUspQUnTfPh4ZkbmgYITVbyOYz+9ZLUl8fSgSU97+QxdO/z7zaDE7Qjmje/CVPoHEScZQHDqKjAPOkmgOehxRwyR2rF1tZvPdSJdionBonWzJw/axY6TfOVmw9U6VEZE0Sh7ChS9oWxISuTrGrs//KucDRfOEeS8WAkCC8qX3hgLP8qf0epd+ByZ8uD0bNnqVSoKXAQuxK6bzsxs3bzsUroVLYOCEBBnHelGlvhCn92Z7JffCwBFrSqMTfPh6dlLTJ3MeVP/IRfDP5BY8KzeXg0d6O3u6p+wOFP2VWfljfucEc//FAQvvMCpRhLCNwpA+s3HpEYJQlLVwQWSpQ78aGeEGB1IIhb9HQXgLWQhCZ2LwxlyuLiriEfuX+g8xx3wxICU2fhDCVCVGIF8/339Nq0iFU0pWryxUosUI6LAKxFMuDPvJFLFczvHMpcsvVIlbOv2t27zNmx0tlV09C9qrEPEeKauvZL6lquaTj2tQPjce4+Sj87x5022LUD/kPt/wMs6Za2ci0Gr1bsJrtnHZy1B5EFyDKI7dfVdz46TkOsuprAY3AZjwOp/7gvvNIzZPFHV7i6vrN7AB4rEYH/SBIkgsfHZ3Pv2t5b4Yxx+8bzwIpJSzOlWujTOzN9M+y8xv0QemQPrsznjNTU3IHRcyegZZGTFI1CBSc5BA2o/M+Pp69paKtwB+xaqIRTQhICrPBCB6lAkassWVsCa9MhcSXhgP/3gWXltlupEi1e1gwrES/Xo9fWHrkvcxoPspoFxDYUBXY+SAfY53cGKrRBO1Q1eLrI4ouRpL48LiawhHu50+zHGvmHnd1/s2vga0/1f/Opvn94avDbu8N/vyv4zR2D/3Y47o9MBrIG1AZ8VGEbmkuBAvfQ5gfHJq+uP14BMDFkg41AoVGbN1yu8QV/rIlnuMIV/NCjke5pWFE5yH6Uz71WOqdzf/pguMIJhyldrgXecU/w0Cnu9S9GiJXE7YiP0ob5k87xVbDXnLZKsLJRnK1AK1OqBT/9RKoILHmQhaCwgjE0W/jqg633D6XP8pvkiANcQzwrK8NGTfOvd/SsqW2p9oY57dELYIX//OGg6qCS/9TNsJ44FVOogJVYIrCewZSFRGvAzlj6GNBbdj1aU9/xjZYTccoccskWO4NwXoAPavzXwNRavcfOtwb9LwaWarz8Af0RIRdXn8IzhQSDKKrDXZ1PcOk3HW32jcvkFvJL9oeEammOnLhRb6vWBy3sqYrReadLEXF4wmUasALtxd6BDa6eLYMjUE7cU5M+D9UJvClcuSN58hWNbQ6dnREwbaucvc6hE2fy9OFIWAILcss3rO4cnXlrc3+FFpHYDfQV1cVxtEyZNvS5nYnBGW4tTkiRN+QJKjowb37y0YH3O/ftOsEdPmWvCmaNBlFrmQUEpAHT/PKu2IraHk7b98RL3YGPPDSIuqGSCqW8m7hid8OlGw9bZctxm77gY70IsMS1KKbzDIKHIO9Lgz7jdNYKbehtd/aF5lFB0hpiUQRWnltj3DFhXu1qq+ALfJ+Rya+fpL48Li6whBZoBMMzseygu/pLvcQkOkbsgPjRHDOTxyYNw9MReYv7QLUeguaQxaXAFlWU6m90wA4yKhyBq/vuOweOnZW19gQVkQmeZU0jkTe+ujtZU9cpy3tYW8TVn3igf2A6y1E/lA4USqCE+5MF86uP9a5yDsgLldFGqA32EQiwBr6wIxZSPe+oIFGFZ5FBdmjO/PijkSu3tr7L2xqQaqv6A9o4UR16wFbrZOF3b4evw27SctfQRx/sh7ChUNwjeQk5pLvh0tvgvBPNtkXn/cWBBbIgXYAJTufiiayToz/q8EavqD8yOEvpFUOIbKWe8srt3VnzNQ1Hq90BiS4XMrkYSerL4+I77/xKwjHJFSJNLil68atEKzgjCUFhGIbxXOHb9x+89padNVrIBu5q6VIOjMQ55sCF9qgAGM8pmlXu8FeeCJyQLBbUCXEMng3M56+tbS31RJW/X9IM+oau2XJ47+kZ1pNkBcihvNg3DU5vC5+61t3l8I/JPDhpF1ccAViDf7UjFp4msGRcodgsBayPPRZf0TgERH70jmMJGvRi+3CTwg3QDv3kGxq7vKHN6omVO6OfuD8whbLlvSx8szkrw6rg8UtuOybvohp+6cBS6VlsUl4X4qTEus1H++QlTZAMVEwGelg0gNVimm+o37/MOSS9uBczSX15XHRgFfIwa8qiC31Uk6CtqFMWvGBcEfKKCpMczhjcZKY5Pfue7T0rGwYrOF0Oto/OB80T+x2S3IxEi1xZ337/mDmnOj7xrDyPjEYL5q2dp2rqemlAmzhnUtY+RJc3tH91z+goVSXvpgDzk/Ed+Pr+7R3VzqBDl6kvcIHdSeC4zB1c1FhgP2UDz7I5BZjCD++IV7hCcPgua2z7r47hcVxlI3ELlSc3FOe2/ezV/Nr+8Cp3d6Ur/NEHI+dYKOJf4hq3g0A5M4sKrN94XICV/u8C6wK9RTYV3XkI57rajp5Z9o4qxCOhAqgsgNVumjfWPc23f6m4+8Icfr0k9eVxUZx3OUgDoATQoeMEOtNyMD7nzDjBGoMSQAqUneUnvjJUJzMM2Ka5OW6jYERN87sHYpc5exwcKgY4gC3VhcbwcLk28Im7e1B9qne+FbGITYT67XnzzfV7lrkGHFqszBOvdMUrtKjdH6zw9ly15amjp+YYKxCHqjMKDxZOG4WG4KkrNh+p4CRx1Sc0bPWNlGrhzz4RHxRgIX8YOMJfdG/PvPmnuyLLXb2oXpkeecu2/kdGZ8CqQgGx3iy75Kg8iYxJGMR586MPda2ob//zRyOQHCiOvDkrA0T0xhAIoyHUWOxP+m847xcibOHiArAs3tH1dT3dBFZRmJEkSAKRC4dy0FhPV7sRrEBi//cCa4EMQgooBFgZeOIgB3wIJJSGT/jvuIhPXB+XKR9kNB4Gmem7w5+egUjBR4GbXzswfkljN/DBVX70bbmWsMwfXbXx6SfHZ+E1ixakHlHiiGpsPhK88RcPX7Pl6Su3Hrly45FXbGy5duPxK7YevLp+3w23PvSDu/bgqaLawlN8nlPFg6b5Xm3fStegRUtaOMcS2Eo5tPBnnkgOzfBFcIAUZADVpOkyzd558y92hFY6O+2eKBzzZa7AH9472DKVnWQbACg8QXUMwYKiAJj2n5x+k77/o/e1IeDN5yEJgDenejJDIwdSbICPRXsUt+mRlwgspEVsLVwpoipj1xKv0vsG59jnjoQcRTZA8DyAdf9J4/rGQ2XumKyf+98KLNX4hT/mmYJ5f+Dkj54a+Oenw//8dOj7+6Lf25f8/r7UD/Ylfrgv+oP9SPGb28fujE7BEOBxzqNCoynrOKWbj2+pgvHN46ma+j6rLpGgN1nmjVXUtX3wgcGMaEUlgnyOJ9y1sX9ydu+pqV2npnecnn7i1PRTp2Z2nZrZeXr68dPTu09Ndp8+p5Sr+LGKaYVZI8eNGzMzq2tb7Z60xTNshzXkNgfsIA3M5IF3lKFUEMoCgvvnzE88Fl7h7FZvWQImauoDX90RDnAWEGQklzfmcjm0hYUBxcDTjrMzX9m+47TEwbxEh4fNhG6DmF162xFEhQhTbNp/r7vheYGVrnAN/fmOdJxTTaGa2cGLXEUK+Sa2jeHJS7SWUq4S+1+ssVTjF/6YY3nze/uTl2/cs8bZvsbZuaahY3Vd95q6njV1HWvrWtc0tq5q7Fhd33FZfcd1W/b/siOTkNnfokrM+Xw2C8k3OFCzPXbiNXqX3R23bJuweFIVvtCGTU83n5wFlRnUQfbEYSfnuYcaB5ihk6AsVYJGREI+wBwS9CHVD24HKOlusEjoFlyHb3ets7VMh1vGjdpKvDGYws/tjMPHYv4i6bS9BtzuHID1sccSy51DXGvaHLU0pSq1xCUbj98WykMN04sUtANiBS6/YJ8ZHPmBU9MAVRFt87TJrAL8QtNct+kw5wN6Mg73i/tYwgvgQByDYlLAQlJ9DUw2T3KNs+Nn4XOjzAKtFP2uZDFPsnz1ULTc1w03kcPw/9PAEuPNc6pfq554y+29u8bOoZaoLQ+hQd7Ip/gCgfFVrh4rYn6dazs5KAvfxQNzFrX4o/Ss/aMWV6LMH79ky9H/6kyPABt4VoBCOZdx+KF5888fCZfpCc4/bkqXu/v+5O4uOA10aHC3dI4SYDSliPLEttFpnqXtIuNwBewll0XdCFV5D76ytorU4HXaNP89OA2vX73qCI5dqRb93E447zIIrXJg1QCI3MCc+RePJeHvM7xvRpAfc2jxanf88tuOPTKm9kzjJEPSA4UC+1R4LEVaKIn50YvGDwTW5sMChbTDFX/r9j4Cq3ifZMI/XML0Om8rF3MXldOFUJD4l1d4EbGtlRo3/gZvy66Jc6AVUUrnlmDFOcpN580/fKDT7g9xuygoi/NZXYREEMixZGAhcdJSBsofhEAU/eY7unaOnQWwKHzICfUmJ40kX3kyvqK+h7uGyGiMPEsHnMv6gEs/TjJ8sYw/5fBEX+Xq6DnHoR2OIqvcyAS+QfMru6OlesTenLR6IysbOlzBMyfopwNSoBBww+4r4RgPPsMvRSgtJHWdiQDEr7jKx+RnMtyc4vsaZt7q7yxziQvvS5dq8c/tSEJjEVgKCiqrghkAsB6PVbuGlDdm5U5a4GWmyh27SW/fPTbFXlMpkM/hL+pYrIUUduGf3CKwuHWPnRqL87FE8UHbMbLGowjrEqZxg7+F7/zhPBn4BmCEzJwBYWFDcIVruYY55u2NlnsjK5yDPzqeyUhwqnQjoykzN29kocKfHJ1BzGFzy+bQ0jd7ERMpK8dLABYaw5mWClh69Kbt3btHz4Er5JBUHiSFeCXz5rcOn1jNaTPDxJZscSHAYt+jBF9EFbcA8Sdt3tj62qPHz8yADSoOl8wYvEyZhe8eTlfrgzZ/pFLrf/8DkWNnuTEk4y4letJjodJSDoKDyCcs8TwhRiYbc/C0CsZ39kcqXUPcKcQ/DiX02fMai0hFxYRBAqwdkWpXv6xDHManFaylykmtcoe+uCveO8OubYqJ3H++ilKagFvUkfyEmGbN5qPs3gSh2N2gpiazRH7I3bkCNJZxo7sFtWKhEE7uDqferSpdJE1pxDcWiZ2t3tTyxp4P3d7SOTXPvhIpl7mIigRUAeWftSQ3NPaABRzJ+B+fQYoEW7Y4hdeuR9/R3Pf06DS7v1HtIt1A/AI07bcOnVxRG7DqIwSWJ0J3xJ+RvZbVflGwOCkbx02Tdi146ab9LWdmshxoQxbSfHrnhXOm8f2jmWr3gN0XXdvQ+eODoTFCgxKMkIvgoDwuOONLOYgk6Dk8hiA8m83Do8uJUcrNGlkteOoqL+QYCnXCoUc/+0QUwEJ78AiKFR2CDApBAitc7e6x+ON8LTnVBneKgwNk86cva2zfHDmN8ELaIgBR2CKUVNtwjYpW7DQ70lYTWNBASSud9yKw8ARbpR40OP74psa2UidnkJKA3mGHb8zmlQ1RwBpv0t6UturJUj1Z0zjwurr9B2ayJ9EqRRcIBfvOOK0WrnzfrPlnj6aWayFg1OJL8jV6z+Tyr5mkSB5LBxZ0D+QSATm/AlicmjwyDedXkYwcNzl0lyiYf3/4xIq6gN03Zoc75QtTh9MgUnsjcToNKNI0YtNTcFbee+9Q/0x2jut4QXaqEpgcZAeb8s/HJio5u2P4eq1vR/wcQAw8EQrkDgomJqC9QDIlknien6KXFr7ihPnKV3UOuEjMz3FjTqUB/eFi95rmH9/XtlIbKtGTZVro8zsJLBbC3k88JRqrQGB9dEd4OTxIbxyoYs8tXE+IzTa+6LDUE7t0y9GnTkzRQ6CTxaMIESScsAGoPeuQlw7S1VsOicIrDumMkwR8eyOKI6hI3LmMabzF12t3pe3uDMd/YMK47Qz3UIHo2rwoF2Fg9ErXwPvqd/fmOfNdxEB4oyrOHkRGMA+mz62Gl+IBO2SSHMfgL+Tyr5tQpDqWDiwaY0EVT+xa/O3bBp4anYbNFi4XgQX2ZfLmdw6MrN3aXuoO2/WAQxss1QOIs0rd0XJ3pEILMemRitq+Kxp6/mh75yOj3B9bSLAILNIEjuffPZ2s0iMOZ+hDDwzBakhYZ+RyM2Q2xyCN06Zxf3isOXq6KXK6OVL8XDx51tfm8JntkbN3B8dj+cIs7aG4H8JrwA6qYlN7/DJnu9WX5pz3ndHA+Rmkgg2RniECK1rj7LV74ZCBICJpMCjc8YysqnKH3q637D4xP8XbCS3+ZYMkF4CFWGZvKsANPqzdfJBA8YzY3Km3bh+A844YhpIgjZXu5Dk4Xjc2HqhuHFjeMLCssbfG2bPS2bsCnw2da+rbNtQdu0Hr+MsHB2t7TkRyXIxEHVsskwEEag5ZBD0HDPODtw9U0YbAD+HWmM8MMC9CIifleCnOOxKNGq2yVQcV+neNTRbjIBIBGgGx9vzpgrmlY/QDd/W886H42x6Kv/OR5LseSv7uA5nfe2D4PQ8k3vNA/D0PRv90x+hX9p+oGxhtmeCSV/CVnCPvhCIiZUDSZ3YGljn712455szMnBIaM/YzZ7mqr2BMG2brrPmK+iOrvIFV3uBqb1B9/srkiazXIldtOe4by54UoBBYRWbjayEyV7jRc9ymw9kCsGJDahCaWktQIRXrZwcpgQWNJZtRcUCTe1+p5epNqVJvfFnDwB/f3T+UM2ckez7M0qSV/K5ohcSpyTK7AX7niN2dftu2wJgUVXwITxe4/fRJ0/jx0eEvHp344rETXz42/tWjY189PPG3h8e/0zb60/6RhoHMw/GT4RkKHHgBVcwsUB7KFE2JgoHyuGl+5ang6roehx62emVzTXo1/+PdDUyQSAALYE+DFjfd3veUdDdw4wASTqRT7HlqPt87Od85neucynVN5zun8x1T+a6pfPdUTqX+2UIoy/53KCE2nlQgaKj0WCtOhNp/cuZ37+5bWdf5toYDELVp8IG8wL0QQRgLrhL7zmP9q+u7pIMRLu2LJOj/cj26rHHoPXcNJqEuaKqk4gIsnJwxzJ8OzKyqa1nmCnz2idggWSX8lcReLNPsmTM/8nh4mbPHWozzERLGHHwtI2IUNS8qXqpFLmvs/vaeQZAZ1BCLBtKwl5VFceyRJYLfnOh363Gbl55ThR5/Z3PvCH4RQgok2FYkPDWaM2M5M5QzwzkzipTl10Se4gddCy01Qznh2mdlfOXJYtNQh5hpfnNP6JLGjlJd9jjl2h5WeKEL6aIlck+OlwgsukoKWMM3be99evTsJBvAAXvRV2wIEk6IFpJTjRmCpkw4EcHFfwBJxjeo5HCBpMZTc4zReA5i3daXvLTuyLq6FlckBwyBOsxUmAIzCBHsNs231h1Y7gxI4M1gk5Vk1Cki+JyvYLndE7a5w5fUtu4vvt4S2ZGHwCsaAGPRbZjX3/bkClf/p3dEACxoLCmWbhHKBeh7582P7gyt0AYlqqUKB7DAKnY2wnfk4jZuiFrWMPgaT++2yEmoxil5FnnM56XHFRnCFUUbTDOKqFABy5uyNwy8c3v3GOAunh/u5M14EgkNl/4HfiNVcUKBkBMmHLi56FdBZnIwtaAwH8BFgPU/2keu1XvK9GAJF7OoPiA1g/5ZLP51k9SFx9KBBWciCQrKPv2MEOFjHRidJL+NLFqCBkyLcCDBA1IwAkkWWy5/eZGj/6QVoDZpcFd9kBKCxhFlkBs0ncmZbZP5370bPnLvdVp7UN5mSBqSbMwcHsNpo/DdI+zUKC9SB3wF7vm5cFK8uPiVs7vAfn96WX3Xlx8dAA3mOPJPLcKayTYHw6b5r0fGV27t/NyTif7ZHJx81En8Md6UzakO0tBydjekZUckYRI7U8YtnlG7b9juT9mbEfmmqhqDf3J/dP+53Bk8ihZTgqghFUDwJ5uX2Q11rbKuMG7TQm+/awBanH6RtBUPoW4AFUunpIJ0cPnFMCDxA1dxb2GO8yZwls/RemdBYZQ2W8jCICQLxs96Rq/x9Ja6AlaP6vqByKlBFBG8Z3D5102slhxLBpbscsHpJZx1noAheOO2wI4R7jYjAyoMOtAMwAtJvCXQBElIoOiyQCESjRfxQWefFAP32HnA2ZiIBo5Omp97LL6yvqeisfvj+0+kGdKQG3R3yGJOQW6byt/U1FemyY63hM5SktJbqWot+OrGY0+eyc+IWNPYiBBMyvD5/aP5NZvbP/54okcGoWWmK4Vf5L8AU/hnj3PsWXaYAVdUzqMlvgl5tRPixKQF8PVxQ+I19b2f3REM5GnZWRKpBHEiYGDfsgVO5Vi59QiISfOkR3/H2wXdLM2F+PBuqZ7IE//TOCxYOvkgVfg7cuQfyieu5OfpqrOT4sCk+a19wUvc7XY9yD4RdkYmi/uO8qsgbJHFFyOhlupYusYaZgepDJeKmEYvdfU4I6dQe4USkoPNEvzwwNULTlVaPEAGIkWuibqeFlqArPfEzr7/9r7V9UOyT3/vhx5LxPMUVdzDgoS7E6b585bEBmdPqW/cpiftz67qr0qgY8bh5zs1lzt7v3swjqASeVNbkTF8cQhybhiaXb2l4z33BPefnYe5lLU/+JEfODt0rvC2+/kCYqJHqUMK/Qg39eM2eekST8zqS1pRlp5xaPF1W9v+9pEO+FIINTgIKu+9EQegAHW945S5ouGY1c9dmUs9yQ2bjvQxHIaQZQk/VE1kr0g89V8EUa6I/VbCJlegEWERZgy0wujPmz8/Fv29O3tXu3pteoARazPqKfv/gomgBuz4xUYVEqqojpcALNSDIwAgJTVWuMrd+5GnJjrnDCgttqyIKzkIAWnxQhJCFJN8QEVJVw1crRydG9To+Lz5lT2xq52tNXoECObCKX9y7ebjXTmGykCA3JuFNAdy5kcfDVS6h7gUtokaAtyFiwOFJJ37xZNnf6WO4VvBHIzt4+9/IHJ8il07olihDLJnTaPHNN/T1F3TMHBZ/fHt45OwjAp3OFAwbr4rfbbGOeQAgBAP8pWZ7EaCqeW4SnPK0syRBlwv0VI2/7DVn3ZogQ2Nx37cMgzIwkmAA8B4IQ/XoRA1zA/fN1TNtaPw0tIOd2p9w8B3DsZhH+cVYlA2QEN60d6RdAIg5kDAkX68TdQ+BA/KHu7UoGHWxqfeva3z8sbusvqBcuBJj6oNvUkHbncAFcuwA0ZcdpsRXX6REtkrx9KBRc7xjctilS2+sMMTqmno/Jt9mdaZXCLHCZzjBX4uppEL0nDBzBhmWk7wFSexvBnMGoNz+Z6Z3EMT2W/tTb5y0/6Vjf2ynDVT0jRKVvkyVa7gHzV3dc1z7gA8eijISN7c1DtySW2X3Rsp2SbLzDmowuqJI1UEk0o2D8cl1TnIKgYdDhC3UF9T3/m946neea4XggUE4/uzhW+3Tq3c2o7gsaax5w3OI0+dnQ3K6mHcg/ofnZq7yXMIqoXLkcW7AqqKwEKEyDE7+KB8Gx6iPHbKA8pNnB79isZWbeB0OMctUuHOnzDMcLbwz0dPrd3aXsGXxyBiTdv04Wo9dpWrdWvgVHC+ACqNXUBGRTd8zQj1UBlFz2SeQeLAfL5jNvvoyew/HUjdsPmp9bXHqlwhi5a28RVoKb6j0BdRu3/JLBXoCG6yYvOFZcWbeF1IitHqXL4KPRX32ce0lFSE1UsBFlcX8X2FrJbUDPLqi5c7+6/1Dnzp6fHvt43/sH3sB23jP2if+F7bxD+3TXyvVVLbxPdxjtQ+8c/y0z+1jn/z+IkvHDj5pzuH33xXaIOra0Vt5zLnIGyf3ZOy6xxV5KxRWQ1h88UrXANvvnPw5sFxV2C0NjD+qQPw2bsq9Aj3zmPAj6SwrvwbVAwnGW777hlGbhwtALC4TQOqLeSjbPANU6uc3X+2I7V5aMwzNLp56MSfP5pY3djr8PBF86VafLkreGlj69c7TzYMjTqHRr/fOX6VftSh9SETO/LXwiW+UElTWNjGiflK5IQyqgghFDsh0+VabEPj4KeeGr55cMw5NPbzgYk/ejS2sr6rTIcRVPQE+9NQwCDCuoa+992X+e7xkz86Nv79ViZQ9YdtoO3Y99rGv9c+rj6/2zHxzdaTnz9w6sO7J956b/hyV3tNXesyZ1+5FkDTYPLQZL6BASavKcpEzQTEjJZ4JqRiMDsRJDo2UGMceRTVBSrhHrCAO9dzG6ai2CxNsRVh9VKcd3a703MHFzkNhlsGoNJWzi6PVTeGVjX0rW7oXF3fuaq+axU+G7rW1DOtxUld1+o6XOdFYGJlfeeKht7ljQOVrlApPBK+cyDJV/UTGRw1kx4N2jjFJLt/tMIZWbe16/K6zrX1PWWNQ6W+hNUDQWd3mizdwbMj3NCGU+OH6aVCh6nOZQbVyIdIEpLJCAxqzhEqGKDIMvfAytrWK+vaL6ntWeGCGo6hUciZ0NQT5Z7osvreS+raNzR0rKjrrPCEVFCMCttRVSrLGLvdCSMWLQWpomU/UhZEoIt7Hljm6l3b0HlJfceqhu5KClKMS+OBPFJV2kuqovREmTtS09AHnbq6vmNFQ9fyxu4VDZ0r8WB9+2rQsKF7ZV33ivqemob+aleg3B10aNA9aCwUjOIOEvs+2GQAS96CxnneOJcbRJVSEkQh4UTUGDspcY+iJ2iIDIEt3vZsMPzqVITVSwKWBKginQQvqJkoKb6HIm3RxvimYa6CTyPStnMAC4yPgk9Idh06gMnujdv5Egd1A4jO+Q6SIQfqqXgpHGBtCImleNN8JZM2bHNnKnzDDi2FiMbWDEPGF3Sxw5rAEqMDtcQ3EClRS1PtQ0abwyVNkEiwWVVbZJFUo2PETSXASA4eQ00mbRouog60a+A33XACKO6gI4V2wTlLO1Au+McMU7wH4GsSHLMVClhCJW6+FYYbKq1G/mBbxNo0aMNFP4IypDgpoKdsWsoOzMF5Rw2BaShpwAtpe4YL4Hwxh5cbVVhgwTn2zNKhTa0eEHDYrgw9KEClggoAoKyJlS95ULtmoCYyqQafOBfXqihptNrUXlRUgBSDD3adCH9xJ/An4kGiiVkssunFUxFWL8kUUhSUwpQiIdMOX6ZUH3FoozaNL3wTsRAhAOb4whmpGVQRhQDV5UYGqDHXcnmCJb6AMI+6weZhDmVwq7m5BW2/zReRqTWZEpgz7jiVsFCfR7ilkwZIjVDD8S0mXMuLyN/hh11GztwK26LLpAOSCQgQv5WiDOqAfEg4T9g8IxYP/A94cumSbVxAbOVbkFKWO1Il28BgVDhh3Y46A5rAH1A1UuY/wTU8fOMIIJspaR4r4YxTBssiEnDVx4RJaDJwKQBVhaI+0OswmuzsJoNt+OqNlzWNlXrHrI2cjGWB7KFpqs5IbBrYzzkL8NiYtLQdPpNOW89FABzLl+F85QMR5Xhc9CXLlV4hRjZMACKFU+OOmAgJZcyArOFXOh6ixqhrha3MU8EIuoNMl+KQ7QVI+NWpCKuXAixUd9imj5OIqBbFlNubQOZsGpQQBFf8aEAHXg7gwkQ/DCSjViMc09YmSB7YgBpHARSaf7Y/wQk27hFRDCJS3Ho/xjfngFWAHQUOhI6UNEfAaXvTiJU9RiPWbfBLoDJBoKRDC1q1kI07jgw7AFOFLaGyUldEEngMGFFkwUu0ZUxer4UrsBSoWEaUEJzcGGUaCfqYj6PtcFb4th9qOGg7KsuEVUuUe6FE+XpBhwcZxqkkFj0tPoVz6ANBczP4J2KGCtALRBsROcateqbUOwJ1aGMF+OobPEUrTKUCigEfUE5JqDcunKeMsR8OyEAOgI4oXRAzbimCkufIhGpYpuwSQNzXMwOakCxoNQMLiRDljSyy/zuNtdQZrUP+qM8w30oHslMHc9tz8lEh+MVSEVZLBxZpSp8GlVPNBsWJG0TXVmoFQg1AKfOEy12D5c6hKufgGn3oyqaha7cNXtU0sMbdX93QV9HINzcjlcFE8r2MgiTQBVwH9YFL8QZEx4BMssk9DUFUGFxU11Y9UgovRItXNvYjdlvR0HeZN3RNc/iabeHLfIGVzr5ldf3LG4LVzkiZRktETgiM5B1PAG5MwnsaOOmWk+mX/hEbtC+usAcYpAebR62+cYdnAtoUAIUVs2t9y/TB6obemvqeq33h126Pve6O2GvujF1/Z+yqpqHVjZ0r6juWu/oqtADcf2plQhYsgYYAjLhdgASk8jIp5E+TB3sNBANq9P1BDbs3BbVd1RCu4SwG+GGd5dqAXQ9YEP9SSJR+ohpmhsqDVBqOqMINYAF3+KEY6GOlWqZUGypz91Y09lc1BuDR0qln83E/AUch8XJvLcQWFa5ABSrf2FfZMFDR0F/R0FvZ2AdXz65DfUC/CqGeCYnnTUVYvQSNJYqXvIEIkuVxmAx5NR7fPGNDkKWFljd0Xld34GMPDfyi/8ztiTMPps4+Njy5Y3TqsZHJh1Jn74qfdsXO/FPLxHvv7Lqm/tCqurYyN7eS4qQi2HggDDqJqht6mBgVA5q2get6hFOzAT7fOKSwQguurTv6nts7fnRsrCl26p746UczUztHZx4fnXlwePK+5GlcvKX/7F/vSr2u4diaWq4XFQxxEymuQAeB6LLgnF6IeLv0ISCjsDt2KEJ4Hmwyoyqbd4zejDa0ov7IG/TDf/NEtH7gNErcOTy1e2xm74m5p07MPTEx98jI5L2JU97IyX86kn6n99iG2pZlzoBdgz8EEyn+Eyf7J6mfPGNl+gTkk6oL1NsGoIO7JC9sXJUeva6+9+/2jLnCZ/zxkw2hU1/enbyqsb2Sb19HJqKWlBMmqBXW4ByQwifIJaRDQwBQPbm8tuud21tujZ1uTpyuj5z5yANDq2uPVvgCjKaBaZSOONSbLNdCl9Ud++qR078Mnrlt8PTm/tMbB05vGjx168DpLx0YvsLdyU0P2Bt8ARh+dSrC6qWYQlJfrC80BywI16hAdBzN4w5nalXD0HV1x/6x48Tuc3MDc7kJDj3IyAV7jtltym5kmbuXzButM9kdU3M/6p15nbu9ZlNntTtmd8MPiDmaYwi5adQ1OuOkFHepGy5lbJ90+IartETN5o4bPR31qbm2mfl0jitz5kwpS3oTOcVJ5rCPFMzgfOHw1Lw7k/2De4IrbjuwwtlZqYf4PliE901jNFXkBzkK59qiwe/hS/PFJUJjoQ+iZb7Yssah1Vva3n1fsCEzvX96Pjafn2RXpJErZGUztxx3fEMd8tyd+6xpRnOFlun5+ybnP7VrdP3GIzWNfRXeEOy4FabQkyiF6XRmKr0nqAUhMNuSJc2qJwwQh2GNrN18bPtYNpzlPIszeeOsYYbnC/Xh+eudvcu0aGkz5EHsKS2UihWQwBFcUSBjAoJtntiy2o4vHDp1cGp+WHZ6OmGY3bO5fxmYq9l8EAEBYc2BTkQ86aqGvp9GznTn2DF20jDPFbj3BIrGeU+28LX9ybXuXjEsxfxfOBVh9dKARUsEeNGFJ8LoRiQsWmp5Y+gDnva947kx2ZeW42LSPaw6hdlZrM7l67zM8ThlmuOgWs64uX38hoaj3MaYzhnfGg/9R8bz3TIjdqgoN7fchPtS5gpeV3f4F71nogV2aZ4TJOEAkjgJqQgt9mujCKJNcDZpGBnDeGrK+JPbD17RcLjCDSMCm0vHn24K2wVHBCaS5oN6i29tDVl9gTJ9YE19x9u37PcNzsYNdmyeEQ7J8AJkREZE0SAOOfBSQRaxAdOoGBCWNozHT8x+6J7utXXHHbRliP7GHXqmDKLvDHEMSrk1C6lMj6zaeuQ/gtmMzPNk5aUVyG3ENP0R4/LaFoc7JO+0hpqhhLNPFWqYfZh0IsV5YOKOXFrwPdt7D56aGZWsUENQCUQbMsxPcwQ9SB+U6/ozcNpW1fftOMG9LVAiiEjWcUJAIVdgp/FjU+YlW1rs7As8X9sXSMITHksHFvgNLQXDDN8I7aFNKfNGL23s/vxjwYDQtMBxN1AcdCe5BUkcROQIj1Jf5AOHHzjKZXDoF1XfN8cJaNdq7aUeRIJJqxa3MBKG8wF5ysD1gbe7zD30e3f0PHZiekxxF61GTsxYJsKRsxx8VZDOcVAWX7OcD5ifzwvcY6bZlJ7+g23dNa5Bull84S/UpLgmTVzyRQ+SaiDs8A8td3W+dVvHv7eOB/PGaU7AQHlqHgSTtIeznPGn2ExgS6ZzcNilgMbl8oU8Cg2Z5i1dI++9d6Cmrh1NK4Gp9UL1qh2alCEGYVFopkIbutFzqD1fmBHOgjigI8uS7Z+hdTYOnrm68Ugp+6sgAzR2KgmwFsyiIAymsNQV/HHr8CkZ5yGVuEM3NzqAKrpnbGpFw6BdH7XyndZ0nde7B/aenC3whTyc5CQzOSilaMukYe4+a1zlbGdv1oVI+NVJoQrHSwIWbHMErh9HXXwQwdiq+pafHI3EC8YU6wSggN2oD2e5oIrkPUhNtBFcIJOIOwlPvcIFCpCnwhnZzVYPjq1u6LFqCILS9iY4QLKHkYx227TQG30de8bOQqpQCjezxpPIRnKfl/lLRJQMqy38p/YqEknUy0w+C015eHzynds6Sz0hvvcG2lHGD0q2Q0vBqwWnET1Fa1xd77+7Z8fYJGzBbCGbFR6zDQSPTKGR0WgINctBw/ADPlWxqBR+E6ihzfOGcaZgtp8r/NPRyEp3F6FM1y0uq0sE01T8fOVOlbv3UzsHAtzikNIBSjIbZljIc6s07k7ws5bw8oYedjeAFzQXKoHlyrsSX4XdKCPlzujNHcNzJDbpjexynJlEmj01Pr3SPSgbJ6FcDl0sq+/Ye2Iqa8zPcYCcFBMoct49WHNvenqDs2WhrBdPIIM6XgqwCHCqXw6S+FLLG7q/tC/Zl2WzOVOYtBSyirZCM3DKy3BCLrhCBsgf/JvjahuiDxCIFYw/fGyc20NCBD0QaPbjWRlmBtdsOlIbn4ExynKWESWJEw5AemgjLqGh9hCCIGOQD+IumoWoY/6CCa7sQUknTfPHXZOrnYNlDNYyVh0BIBQV1GQYqtHhG13e2P/u5rYj5+agb+YoGwAV4EFFiHKBYdl2kSoZefK/ypynaCYKz6kXQwjUKf54ChYtki98Z18AtlUmYgDH0CuIfOEhnbB6x216ermz6yu7QyHZQAcl4PEsH0WDUBQbM1mYH5gvfPyxcHVD/4Lte1ZiFKKsZIUrenPnyBzrwapwWiErw/M941Nr9EH2qdKLhdymVtT13p+Zkb1bOP+JhbFR2WxuHuS6rW34KndPiUv5di+e+LAcLwVY7BoZla5Fvkv41e7uu6InYctAexCb80/ITYIGhIejAP8AmFNuhzqHNiYzBGIACW6DXRTwFUYN83tDk1UNECZYWwBX3DgYQW3gD/RDg+L4U1vgATwuuASdUCBcOuXWgApw3XAORhK+yFYJrNxN5HGhQeGeSfMKZ3eVJjtv+/iukTJvSjqi0hXO8Osajh6fz6HOgBLKkbrOitvGLFl7NLOQA89UocAfTsQfQn0EW5xtl4OeIyVYRyQ6OuF84VMPd69q7LCiaO5xAqYiDJqwe8bsempFY/eXdgxBujgZWmgoDSBGeUaQcduBe2NTN/r7YRDx+LO5o6JCMY6V7ugvu0Y4cQMZANkEVjHP3eNTq92yKFJHvELnvWZrvzMwQ/VMCQXBWJwiHdy7Hx1MXd7QZ9fYD/zsEp8vsbpyLBlYjNegxtWQSLpMT3/68VgkSy5SOgksETYRUNjm4GzuwKmpp09O7+L+HFMHzkz3zmbHJVpc4LZ42mwC9csIgNV3ZkVDL6J0oso3xpDQl66pa3lwgm/fI1zwDG4mu/CXuDxZMNvOze4+NfXEqanHTk6hoNZzc6lsQSGDNkAeIknlGfjyd581rnS3VGtBmCT22XLlI7RjrNwd+R1vb8s0LCYBLAXhE+ekNc5plLhYPY94bWAmd/Dc3N4zM0jHz82GZvhmQ7hHOc7tgT7lFCKUXqwlvxCFfab5Z7cfqGnsZj8Wl3ylHcCWOw0phab88o4wgAX5EUAjGwgqySR14RVIEYTn+wciG1ztFcU9j+kdyvAL1I8EJbQqiXJ36ObOYVBMHuWDC1QowBSu1gZgDWiFwVbv8PKGwI+OczYlME1hlIQPCANg8oX72tY09MsLIn9DwGK3LMdSoE5s/hQii389mgEVUIU8pw7DQtHXRDuAnjujU3/54OArtx66ZtORKzYdu3zLkVe7D/3xQ73fOZT0hU73zRpgA+oNXwLP4z9kqz9vvOvuoUr3kK3YowERSZTqodf7OyPcCZ9NJRzJYPj+OajuY6cK/3oo9S5/69Vb91++5dCGzUeu3HLkJm/3l55K/6J95KmJPOJnIAz0pYqUyAJR0jcODte4esp8ERsddvZPgsdWf/JVTf13jHLzBcCcRpSaBsXmcrlZGAi4PlBOQ4bhGzrxwwPJP78v8CZfzytd7a9ytt7kb/+LB4e+ezhRPzjRNUetCQ7N0w+mBiBnyVjWAbDYeyb/Jk97lSvEYRbAi4PQ1M3LnQNf3RFJFIxpUYmEJCvAB/FPgRwHiBY3ze8cjKze2mbn4MwwRxJpVcEj0VjslE9WOKO3doziZoEK0ULyCT4VsBhJKKB4h6saAn+9MwxjLeGXKo23g24R0/yLO48hbISN+s0BC6o76fAM0xfRwlfofdtS2VlqTsgjxJQuDKoEGnZM5W5091Q1DJX6onx/OIec03ZvrNQbqXQGrtIH/vy+Hn/oVKoAeDFeg/OE6Okfnh5c0djK9fgQvmaOSFp90eWN3V8/ejqFTEWzgUKEF/xKYz6RMz77wOD6+t4KLYRSSrUEEt8n7Rku09IrGofedvvA3zzacfBsTq1jAb/TprktNPE6X5+DblxUtvRIlzSN2/xjZc7AN/fHklkRDnkzHo0CX/3EfcKhwxBe+ANn/vyhviu1/mUNQ+XOULkWL+WeA3GHmy9urXIF1rv7//y+/gczkylZbgVQgSCoOPelFPkB4FCZpuTZK7a2qJejgLCoA9IKAisEmqgIF94FUYCDgBDlK6dIMLsDefPTuzLLG/rBDs6e4EBFHDFmMXkyFc7ErR1jLwAsbndY5OxwlTP4waaWQI47AxDLZCRvRx36TfP9247UNMKrE/W2hMQy5VgysOCF+OG2pyBq1Xr4enfbjlPcr1HpegUsEOCMaf7yeHL11j7wGIqNO4iqLmMvzA1fy+HQYjVa/1Xu9vdsb98SN+88Y96WMN++rW2du8PmC7MnxhPnALMnZfdE19Z2/rR/dlyIUmwz/MsCY/Inhmff7OkobQhKJMF3tduheDx4nNOwyvREtSu4sq7zjU19320/e9c5FvTdlpOvdLVUuQNWWEAkYBf364lKLXqDt+vJ03kJ9dkc6Aw6zmhXIT9d4OTxHx1Kvso9UFM/WMVxLenU4XS/jF0mX5TpoxX6cIU7urqx79W1h+tC89ArtN1MYJM4k4V81qBnFsoZn34kUuVmx4GtGcaLHnRNY99XHw8AWLJRDuNQaS9wrv5QizBR/XGDq/bJ7Ntcx0u5nzZ7REs4vIO4J27XR+zaWJkrBud9acBKV7qDN9U+3ZfN0wegj0hg4QDEj+fMd2xrWeYa+k0CS0/IhkQcf1jmCt2gtRyYBe0Yp3F6NuoC0ZSw6+fHM6saQzYPwCETAeilcujA5s9w/J/X6TbanUOX1HddsbVtfUNvmXvQ0swBL2sTJ1rBT0RLyvT4pVs6NkdmJ8gcOC4oBR90XWCCH0xO3qB3yCZHyHAErqjDG3PQKLCPR/oRyHW7M76ivvuyLQevrDuyurGLs1D4E8fmrIxwEyDxivrev7qnC+hhT3phTvmBtJ+ycAhWu6EzcU19e6kGqaBLRC+Tr5piZzTCK+jIUn2spBEVSDr0xAotetUtB+sCOYQjs0AT+yWyeSg/cdGmuaGeeUfs1NrGvlLuqMu9kEqaUtWNvV/ZEYAppIdAbOFABfCN6kPqI+CgSc0hmkAm2yIn1jk7ytixLJ0XTYgJYnZ92K6PlrnDv+wq+ljPCyyawiJn0xVa+LWb9rZkUTEpiPLLJxF/PHHGfH1zVxX80d8csIpZg/d+aNrwa93tT8/SN0LtpQGsNvlumLsy2ctr+2CYrN5IeTOnwXAKHnjPNIpzG3DG4RQYr3illix3xzne7gvZPWGAw8ZJfAiaRkD3dVvbN8ZnoLHIFfpy8K7IKJQ4MF34g9s7K7RgqYevubNxCkDM7o1wGgW9WuhIxke4XuaJV+jRcg2QSsssg4S9WESGD/oya7e27T5BEwPvDdkj0oaGUJPK4Vo9PT7/O3pPqXsI3kypPgL9JHMSwxb/kN0fpklVo3VNaQuCLIDVHV+mx66rPXZPgqt5uVEq1yeLq4BPMz9fKBw7m/29u4PVjXyFrAz8JaucfV98gs479AQOaEtxzQAwibkJMrFPokjxHVY1WjD/YV/00sZ+mw5jikwALxhEznoo00JLBZY/VaqHr9l48Kn5/GncROPNx3CgntvT89c09ZbpIQqAuv/FUvHhlwAsTowBthDlZsq1xDXu3odPkhnSaKk3PQGejOUKN7eMvVnvgiWq0oM2vhIHERC4CC91DAC1cAJJnP3dABl7LhByUplz2owHBaE4Ntvuja9o6Phh3wxEnyEWXThYW/EvDQPO+4PJ059+LHLVpmMrGwIObrEMn6k4bs8RVn/U3sy5ctJ5MVqiIWeO/IvuJKxRkMOTKneH33bXECwX+8fgDNEXIidQGjyspGl+7J7eKlcf5x9zQzP4cAhf4ALGLU1hizcsxSlwoNqZkia0MQWluMzV/767elrOZvMMKqGDQB3QBpnT1KYN8+t7Amvru+1UWiBposrZ/8UnogSWKps8Vid4kP4G6cvqsXIKbnCJuibzH743uKpxsJRBIvIBYTkDtkyiwhdx3hVn/SmHHr5sS6t/PH+KhYrGktvnCsaWwdPrvHBJ1bTmIhJeOLFMOZZsChnTQhOggIzdk1jnHnKGprlqWQ52tDCOYvXR5rGcsffE9I97pt7o7Vi95ejKhs6Vzr7lroBM8RaTCiqAoJxBO8J1B4yW4RuBZ8My45H4gGKvcvd9YncmKYyGyiKRUCBJzU+Yg/7p3L2Jc3/5SOaaxs5lWzuq3b3V3iG7Z9DiD9qaohZvBIaVlstLJ8wB40iIozk0HNATpXpiZV3HvwZnRkBRRCFoBBQCG8FP+IsN4fy6zUft/hDBCqzzcagrxhbEFnGsllUBpmyORB6i1/XQWn3IPTTOziTJTeWqOI1IYlNn6mpXp13jWjFga1nDwJd2ngeWNJSPgJincsZZGbaCJSVE+St/wp8Zwzx4Zv71W/etdPVbtYgNbOKs12SVnril44V8rAtMYRKGYm1t908HCydZpGCXeXOk9SdtI8txM/H6nG6zX5FYphxLBBaoFgPLRZ1A6BNV7qEfHIhOU7xRDUohND70Nb6ANVDU4PpwwRyaz++fzP7jkeGbGvZcvWlPTX13uTvh0LinbylEnF2Fwqdtp0q2nZCVSSCNaHXOVUpYtMj1rjZ2N3C/bnOeoRrlFcWCBnPkENcYxnJG+1xei2c/fl/XdRufWrP1WDUslwbnQ2Z16tLHo4Pi1Joy7KVmI6WqtNhltz65dz4PmpJ3ohWFaVQUiOB+//b+UhdQFSsRFxDqVvQuAMr9GthLCbPYDEUVLGkakpqDPgJBf6aybvCLOyODs1ybTLYuHtLZu+tk9g3NPVTnXFaeWFE/8JUd0bj4WOpu8hcht2EeO2XcciAwAQ+NZpC/5HEIFeB4noDvMZdbu3k/37dAF5aSX6HFb10qsOAtxBBg/s2Rc7KZYBHQKGnaMP/5QKLCFQD0F29+0cQy5VgysBB0cFIvPS14SGWe8CceHQzPA0yq+Yyk5qm0WC2Inahz/J0/K/ucDJnmnoL5k6HCB+8JvMHVdUVDxxqtr1wLwdHm/GD/RAlUl0TLLA6qERxq4uSZlZvbHhyfBUyhHdFaAgs+loRtc+b8PE9xAc4RpzzEYB1M0zda+Ksnku/w977SPbC6bqDKDZcWOhLZDgt2kxQSikqmyh25oW53RzY/TXJyJEXVH3WHMjg2X7ja2cqlp76oaDiRWlCAwILh5hxXroFugpYC+ODhkj5sAhriT1fq0Tc4j+w5OQlPC3nyg4qAH4BawDTfeVcXJAdss3nSKxsGvyrAwk9yGxIamZ/LFvbNmr/XsPPO2LmxBYtYzAV/qWG5p/ePBqZq6js4ZZQzgkbLXeFbO17IFF4QFcLLTJQ7Ax98ODHO+wkrPAL7jdjzm7sj5a4IJ/XTWC2C4YUS85BjqcCS+YogHKwV57baPdFrtY764MmMdHVyigFDVVaduhrNYLPBKDA+iygGfIIEqOV7XZOFLW3Jr+4NvnF7cHnDQCnsI5hHR5vrrtQwatGs+EaqncH3eI+2zEEFUpsgzCJkcQaI0aWfh1UkHtjhQYahIOgDFAQ2PJma/bcDkffeG17dOFDlGnJofK08B4BhxTxplFLpDL3/zu6enMwpyCO6heVhlACDg/DWGzlxWWMbw2FuyBtVSouIZ8UYtyKw5/xmVJVafNihjSMiY2gi0zvtvshlmw/fPTYJxItxoTXDGSqOYsDFP7yvz6pH7DL8Cjp8eSeH80W94Zbi3lBozt6s+Tb9yPWb9vhip05Tr7KKBXiABWrwvJGdMo3B+dxndgaqXANwWK1NYxXOgY2dmRcC1gWmEHrXrkdv8HcBoOpGgHXezI8XzC/vila44uwa/Y0BC1IoBfhGIZE2nQvMEZG96c6+XVMcqkQbuDseWQKRAqQkruJcOMgX/s0LzvgBJTZj8K3P0C5Pjs58/1D8lY3HargZPxgWQ+bSEzPKMQSOqiI2TK1p7Pqr3YGguKsiUOx0IIekY5ZQA8WIZZgvVoD4gygLk8C/w2dz3sipD97eub62xaZDQthVDVtg1YerGgOffjQSyMtibjyK/MSDA8Tw4M+OpjbUd1u1tF2UEC0dNTdcIgKLJwvdm0pX2fQJRCcydwVSjiIi62pbfzk0LXti4z8cBGCL1cOX04b5kQeDcPIYr3hTlQtRISAuszFk7BGigrB01nyr9/C6hvZ3NHc+PT4LRUJaMszMo404QAy0dP/pmT+4s325c8iqpyu0wK2d6aWYQoSTABYC3svrjwJYuAs3gRBzZj4+U/j0g5FKJ1V7MdBeQmKZcizZeQdNud5mFL6hTY9xIMKXKtcG3qEd3DvD0Up4qRz3p7oGSXLkMnmvoi1+Zd8bK43vQAO1DOKOZDa/fXj2tc7WKjenzMIBcmgjXGmjbK6XqxisWvQyd+uP2yOwpyArja8oqTku0ieKhCBQXPPKFSP9eIEeU67A/boA/c6p+R90nFjd0A0jbvHxze8oq7oh8Hd7R0IyTMZ64WE+np8zc8Om+d2d4Q0Ng1bWZ1jmZPMFnLL6CucgNBw1aDKqMQT59LfU2jKZtca5tZ7I2tr2H3dMjxQrBO6jLiiG384Y5l8+HKrkskrwOF3hRlRIYM0q6lEA5ZmCuX/WfIvv0Ap335r6rm/tS4Ry3NWHzaRhoGOLGqOtpwxze2zqlQ2tZVoUwLr5BTXWeWCxObRFazYdTAhthZoAltl7Zv5P7w5UuJIyTW1Rw71IYplyLBlYNAGgJiIs2ClwHR5x0u6N1jgHLtt46D+HZoIygApZU5VjS1QcR41Fv1jaBorQLZDWssGK6y154831hyrdQ3a+NQ6WBbo3yXE0jhDHYCwq9OjqutZPPZU6MpODuwo7gZajLBYkOYt4LyT8x0VoIBgKgItoY92ihvn9g1zcbPWGS+B6+4ar60Jf3zMelv5u1IcP0XllrSAq33sqvKaxv8Q3Zvcgokw79ESZxu5QiQpRQ0gaIgxSBmEyfiVZQKXmSMm2cElz2O4Nrd7S8m/dUwAWMhfCkDaqhsDBxx/rc3h6RcONQnd+aSeBRTSwAbiTB5q5f858s7dlmZt9ChsaOu6In4I7AUlAowrKrQXKDAZPScP82wOplfUdNa7ALS/oYxFYSnQpFQhK0mu2HDsyy2xZuHTAPj02eVNTr92t9PRSexzwsDqWrrHgRqiV0KgQeW/xxMq4DDpe6U2srWv7yAND2yNnD5/JxWQWLHvnyCvVMEAMqooyBiKQIhyaEdqR7bSMh/KF1/m6q9xhh6x0gMFC8Gz1Rqz+GFSFDNqkljd0Xb91/7+3ndwxOt09z7dIwpfKiv8irKMBppoSQ6kSyqZQF7IwmKBa2DQ/8/jgGq271Bss8aSqndHPPBoP4icaFFRJGCBmBsy7pW14TUMHXBYYF4i1zRuHXbbJZBsqbxIBFcNX9uDLxmuQOgHctqjFz87eS7e23zw0zQ5eMl9lrkqgKfzQA9127xAH++hjDf71ziC7G9RtCw0gsGbNN/nalrkDiPjKtNDrag8+OjyF6vF1dsAf7T8yhfLOTZpGn2l+8uGuyza3bml/MVNIpctuZBtkxpNZven4Hckp1IoolaD+wcyZV3u6HbIWjZ0pvxFgIdjxwCKkSj0RluHHVy5J49pc0EWPlrpTVc7E6rqhd9wR+5u9kU3tycMTcxMF81SeAwVosFIw9GFQazQQwiZT9gAEfMJIDhvmlsDpSxuOwzVBSCW+Cxofk2VSMDGjuGLTwhVaqMoZu9od+sTj0R8djmwPnRycJZNAiBmzMEsrJsZBSiGY8ZcXWDgADUt6aMq8ybmvxt0HMa1wRd53e1dvjm+zFbtNDkkveR53PjA8faWzlfOW0EZ2hKqxJmpT0dzwCmAiIW+UBIgcfSwd4S2+xmy+WLmevOK2Yw+MMSosHqgVGcwz6On33t5rBVLpvMdrGvu+cgGwKCaSngEseLe40xl4Z3PvgUnO2qUxpJjyETQZmJgpFCAnn75vwHUsXBTc5wPWovPOfm+OAqVhtW/uGuMceZQuUzm2xU5cWt+Kttt0eJlUK+fx8KsTy5RjScCieyHAgu2TqGrY6hmzecctHEwA7yHNuGHY7k5VNAZXOXuvcnfe1Nz3ge3df/tE3J9mF0BatIt0qKoGUnvhnJRhb8U8HJDOc/Pvv7ff4eGrOMhCBF8St1M9oGFc7xqTKcupck9qeePQJY3tr/F0vuf2/s8+Erp1YPpojlt6gmHw9qijuOGRxFCmMZ+dKXAvPAQ73ILr1o6x1bXtds4CCP7Oln0dHH8F5cEX1IyfBSM/YxSGCuYr6o86YPU4GIdIHjWhfmJoSemCIyW9/Ox2B+YArJMWzwnRZwic41Xu4Nu1tgOnppG58FU+hclgeWDWfHdzf6k2DFUHF22Zs/dCjfV8wGJ3BrGlx1c4B/74jg5EM/NiBIqYAX4QeRgUnl3xiSd7oiTzrwLWYncDDSLc5fSKuo7v7AnBAQAzcvOcdeINj6+rA7DYe8dO7Avw8AKJZcqxRGCl7Dqgw3hK3NVMiWe8BET0j3MM1RdhzxAo609xkhOienY9x8vdsfV65Kq69rfWH/rqQwO7zuYRCaoQMgttBTpASzCGBJ1BwNykYX5rX9ihDSE3m3RiyVy/YasfXh20F3gZK/FzNRVZC2WJUjxRmytR7Ype0tD5+rr9H3Tt2dSe7s1xhhrM6znVf0CKshROtzXZXTlQMC7b2mLTEss90ctv2ft0lsNktKDgU/FmdnGDyh9/NF7ZOATrTAegSRKBBXFCZbj6TdYGMp6FO2jxTHDZPsNbDlJV1HV9ZVciMMsXSy9ACge5C+g/npi80dNbxjd9wHdOSlT4QsBazpFgYUdTxg7fo773O7tDammJCCjoB7PIjSRx5UzBmGaHKot7XmAtOu9i0EchOcv1vg/d2RpB3fJUWiDgz8OnVtZ12Lm0GoX+ZoBl9XCFLgOf5hiXE3J8g4PKNpgD9dJbEhf+Xdiih7k+sxnKJubwBCu0YLUWrnZFVjUG125pf03DkYbEbDDLqT986zsIQq8rN8ct+6jP/v14ZrlXerpRhAZfmB2ngJcVxhc1Yc5qYC7BeRM42T5a0jRm8aTKvXGEQlWNfWudPVfVHvt26+lD5+YA4jyHQVhQHmJYXGlD9fkGX7/dHbXrQytr2/5tYJ7DZPDC8BurBLLgIS7u2ztrvnLjkQo3ZAkaC2BSrgaozM42B2ABOjRzNYQM+UEBQL5xEocDutYTdg1N0GAJocFVRhPkP33Qm49Fr3J2ODj1AwBNlmuDC4PQLwws6fjwpVD51+pdt8dOn8St7B6m6kL1Zbdg+Vwo9kWBZeFuYclSbfAqT9sdJ7OoQ6JgPnl27g13BCr1IN9zq6c5eqF8shdLLFOOpWosblzBcTEZGoPgehAKZYC2cle8gr04gAL5DWFiZzoc8OaMzFPgNCx4tVQ8nkSlJ7Ch/ui39wajc9JweFqkdTGWBBE39Z5ZyxWegZJteBAMG4ODZfGN2Nx81RvceeTD5cWsDEoR6sBcNrE/XcaGwe8M567Udb2x/vD9sVP0cKHcBTFkl1AfwPrDh1Kl7qDNHy33hN/azL5B5euR+LgT7laBfiEQ8C97Q6vr4WXLNkAcEyRrrVBacDHpCVCNWTjYxQ0R2EnGSUEj5Y2BP7w32DaF4qCg0VjUA6BhJyzAHcmZX3giWNPYzXVgtADJCvfQ8wIL6ueZwCJ8lS1e7h744H2Bw5N87xJNoMTegBgakZVp4sLfFwUWAyO4XKW+WJUncMP2vq8fG/nG8Yk3b+spdw3KvO2kHW2k+vgNAIsJwkpeUlhLtGSlHq2p7bnWPfDOe9Ov3x6uqe+s0qEA4OWNWrkGn5a7BL4trBgIofokm5JkpBa5cmvX/rEpYAoUUMBSVAQR6wJTlzVFrABWE4Q+Y/MmHe6h5bVdr24eetM94fXOnmUNgeXuWDlDsxFAVkaZOE+B243Az4Pw+UaA7FJPbLkr+ofe1nPKKYfOwifIC4wZBNbHnpoo4xu8QK/k6q1Hd03MzhJPvIGIZ52gRaFH832z+T95KLCicdCmpZSZA1PtskkTdTPcLE6giDAg52AiXzdU7opeV996f+oMWK5wTTxL4AYnD7x/anzmddsD5TpfpQljivpXOwe+9IKmEM67AhYbK2GNXY+ubuj7xAOdfWryJ5UsQ2Q8lpOVm2TviwMLLUpLp3ecGyrpnA1b6oo4oKQ9QBJHRLhkTdTkUhLLlGPJwGLPe8LRNOrwpar00CUNHd85mDp8Zq57Kt86mb0rcfqtnvaahpDNJZqDWgpOUtqixexNoAW3NCIX9ZhdG16zZXD36LT4M+zQKlYEDrxhbh2aXOsLOvwhqz/u0FM1Df03bet+7MT08XPzR6eyO8/Mfnln9LKbjy2rD0uckobyIKEZRaZKuLxHOgLYLTJs9Z56vbN9lCQGYmkpyDB6u4Vh0/zQowwJgV1wa5W77y/vOYqLiFDhp8zSwSK0oGfAIbixj6Wm3671LFe0pnTR0lnVJltavBTKmHprGIoKN1S6Q5f9Yte2zMwJAAqNA6IUVGiduP/6SMG8NXi60hWABw37zllceqKmoe/LLxYVCrAWkgc4yJS64ytrO760O8FZinhK2iiPQ20RSmzTCwKLmwIBpojrwR13DMwFwtQcJzu3gha3kkvGf2PAsjVL54I7WYqopLH7E48MBuAhclkRnRcE/LvPFf7ozr4Nte0r9RA3fUQU7R9xNGcsnjBfOAjUwynxjVRqqcs2tu0bgSpBW4XwiojSEf+LnpPLNTjLeDwGxr+1qfep07Ng7XxhbkZmm0QKhjM595otR9iH7o6U+REtx2AZ4YRZuDoe+gP2KGX3DTucyXd7Wk5y1h6X+Soyk8hGAcHj2+8MlGrcJQuYqHQP/Y6v7cmzHE6ZJy/Z8UVPhV9z+HqmYD48Zry+7vjK+t5SLyMVKC2w2eHLcAsnHVYe/m+6Qo+tcvdfvWXfvadnMlQboA1KJk+pnoHSPF/O0z+fv8nX5SA7h0EQsBZuBnL+yo6lAYuexrDdD6OftDcN272p9VtatkWmEHSjcXzrNIkqwx/FBj8PsC6ICokqR3Oyojm6rLF//dbWDbcd3LDx2LqtHSsa+u1amIIEtao8yCUklinH0jUWAzFu26IPr6/t6JB1gjJIQ/lG+88aXAnuGTj1Ad+haz2h6oZIpTtld0W4tZ8WdWiJcnHILm3o+vrT8TBApMqnjWA2+HrONP/xSLLcE5EgK7a8MVgXOHkC3IValzFmqLQZiSuPnZ37yo7eG7YNLm8cqtGiZW4owqjdE7T7Bkv9g3aU7hy60d3hGzozLVBCDcEwkjpHVz5qmlc0dlD9MJBGaBKt0ge+sT8Sy3EHeZkGy1HIWWMe/hEKxePTpoGQ9uuP9r+hqW+lL1LqGipHie44e+S1iEOLVjmHrte6PvdQ+6FTk+y9JHHEBKJQaZ24WhyD/1HnmZq6Hqs3Zm3i1m2IfqAnVja8eD+WAAvmSaIZCKp0Wlr0NHyDN3qO7z03O6U6hFFdFor/OF4cWJxPqwer3N0fvKerOTIZyJkDOfP+TP5TD3Rfpvci9Kb94ZyzC8DwqxPLlGPJwKKhjXPLAz39+m3hJOfE5GUKhyT6jtT1CFIiBfOO+OxPWof/elfyg/f3v8F37FVay2tcbe/e1v/JR8JbujM90znpN+IhNCcZwYZQtvCJJyIOPULH3BNb543dEZuc4+wjuYtmk+WAW3Ap4Cc9ddrc2DX23QPpjz+cfHtz3w368de5D97oPfKh+/t/cCj+SGIKrjeqhIeyBSATWdAQouiHx2ZW1reiFNGjhJfdF3+F1u2JnRsrMoDTNfEkUAXjRSYRZLShe0/nNnaPfedQ4tOPhz/0QOiPHwh94rHQtw6mftaSeCgznZCuBHIWhfKl9ZQbeD34CnWIEMHVO3L1ltYKN2JnOPuwMsOMTjypFc7+pZlCaOVRhDXwMdhni1iKOw7DRRv82AN97ec4v4glClHleH5gnTeFvlSFN7q+tuWfOoYHZP0tpByFwjgEc+aPO05fpfeVcZaRFH0eDL8ysUw5lgosuMYMSZqiVk/sVVo3xLcY40LhyHsWpeuHRmSWbgpf8RCdK7Scmd01fubh0bOPjJx9+sT0wFTujARHalIRErmGWsBcmeYjY+de4+2yu7nyBAHgCi3sjZw5RwTLfbK8FdwW/xRaDhplDgppNG/2Teb3TUzvHD37+OiZXeNn28/OjReMKWge4RE+AS8+wVeAcHLYp+5rW+bqg98gC3sYS8J7rXYFbvJ2tkxngVpWjsGVIArVg8iYszlzHhSHqp0qGKMFMzCd6zw3jzQwlR2R+RGgAkWAoEDzOPOAwRoexxeD8yxuT8+/We9c2QArDBctIuOMLB0x//LG3i/vDKiJfsVCeQBYxv45AKul2h0QLhBJFh+CJHiu0jcLo8xZ/+kNDd3fOzoSzgEWxrwSRR5oPZUmv8qf3QCWe5DTwclWYqXKNfClnclQ3ji3UHO0G/ieNYzBefMjt7cta+yTnuHzYHiBJIXyWCqw2PcK53T7sMUfXb/10DExhRLt0BeBaAq7UR8whNXDdbABAgSEwXhBFEB6sUe4E3/nC3moA5n/ggtznAn5L4NnVzT2cn4pF8/EKtyR/wieQk2BOdKHfap0rnEqZMOjWbotwlFkjhAMpaA4+uqoATv0OaWGJgmPsDeL75548Jx5rfNYlRa36cM2XVgFBvtSdj222jl4Y8PB7oIxg+xxO54kP5ANsuQCw2JWcg0JDUDRaCbRgEryB9KUlZVP5MHvLNd84mTh9+8aXOEKcOoOgyz2MhBV/jGEGisbev9m5yA0FhWeGF/RMxxkPjhnvrnpeLk2gEoyFIUTydn3MmrJDZiiNl8YYg/H4+otbfedmFOGmMXiKAhHkJfSgEbuaQJriNxE6ENbnKipbbt/dAo1VI1iI/BHPBxktaVzYkNDq6zeW7CeL5ikZB5LAhaUsJXbkXERt6UpvsrV8SfNx+CEgpdow0yO0wcEWNASORmbE10mh0R/6pC+BVRYecYmHwMRwX/g7/DU/GUNR8u9Cas7UyoLs+yeyKv0I/eOnoUBgpuFW3MGwnXJnWAktUTGCCJ1CvAgNyGOuG4SloG0oBGuQfOFs/kP3N1a5R6wa+ky7wRXXTclrXcMW+AI+tOlnnh1Xc9NrmNdszlgVIJJSAH3bjCMOVRW9RKxZUT1HGsv/h8usJH4gV9wK3tBaQdl+TXMyuHJ/F88GF5dD+dGtBT7LBSw1EykNOKhr+wIRLlvjxJNlMCGZQv5A7PmGz1HK/iy3RFZ8kRgyUAIVR3y4SwgrkMZqXFHX7tp78HpeZQoagq1EroUUUVC7aUpDHIDOoTPHkQ56RVbWvdMTJJErDsfQCtzc1OoBnyJ+4eNy+tbZDndbwZYZcQWYi6E90mHHqpp7PzoIwOPZaZOcOcdWjcYKXITDSCF5aAxkEFmaZX6i+qS6KLkROVyasO96dNv295W4RpgD0LTqNU7CkmyNEVL9f5X6J2butJ9Z/MzebCXRlbUXpFMtI1CQVUmdZpCA/4ojcEuA9oXaJfQXP7vno6t0bpt3OkajJHdbMndqM3L7Zn47l1fqrqh9923d96emYrmoZVFRy6M9iBLNhGt4gvnYHMYg6EQuYiKoGUsCnfhAdRztlCA0+aJTvzBg6FVDT1lGthD/QR3wsp+L9iyFFek+RLLXL2feTzSX+BIH+wAMkXVUSiCld0Alr+3wpks0cZlt1/YL+TDOWHsKeBYapobsjE6jpTrg2+5vfP4WY69IhPabiEXKg9/YC6b3zU+vQLumm+Yyzw9UTgDNXV9D0/MwP6gMZQUGiE4hLPQnXAKvbG59bWdXLz5m+gglXjwfK862ubwJpbV977R3/fXjw3sPGfAlV7QpXSD5BPERVsWDuE3uU7Csc2Q+bkCq+4amHiLv32Fq8uhh9lr0sxtAjihwBOHIFa6Ixs2d/zZXUO1Ayf68rwfJJOMUAryB2wEQfTbsqIgBFwkJW4A72fmzTwkr98w/mZPfJ2rz8axIJAJIp60cXAGJh4gi1p0rq21AtaeZLV78LXNA199OnkwzzmMs1JhKZGZ0rFnqezphqsnOpdtBrxwns+DI3NgJx7cfdr8xt7otd7OUlc/59VoGRvfKpUC9WTrYlhhqEwonnSlFnijq609XzhLoaC2onI0stPAZWL2cr23DE6Vf5RrM+m/pyyeMfhVRCfnFeIkw/kgiOCaEtXOrq88GQzDcnOXnNwcq8f8QDfIcH14stI5YOH0/0QpN5VMVDX2f7dlOCyzHYVvsApTZmEatAub5hceH1zZ0CMT/5+NiudNClU4luy8w9/0JC2QORBCS9j0ZClcSD2yQg+8Su/8yoODB85wgpS4U1yYhfgcNQOfFRuUuCuJRguBQtia4Lzx/X2J17q7lrsCfM8AaY3gNunwj9p0Dpg4fCN2T6bUnVruDl/u7vj9pmPO8BwiLzw7KbNxUIrSFrBTnAhN+wM5Z0Eo5Sx3dSukTKMpOve+O7rWgLvSCcR5OJ44zrmTkazksWhxB984AubJTAoPu0iWu4fe5Gn/8ZF0QKY4T8qceoCMTSg6WLDrKArcoLiDMWjXWaNwAiwpmP/VMfFmX+cK9yChTDUzYuHW1pkSF1+kYOXiSl7kGLBvuFSPrd/a8W8d50aVuiCtGEgi1Pji7nCFG6FG0MI9j2FG2Wlp00cdOvAU5tBtM4JoZs6BAV+izBPZ0NC+uW8YWYEXoBLygUJCE7oM4x3e4+V6UEY8k1YPV7eWuoeuazy0K5tXQku/OQ9KFsDKpuTs63xd1Z4Au8eX1kdahNXSgcVXW3GPMhrmsuZhuzds8QTgyFu9sWotsWZr3xV1LR98NOKaKLTImhzFfvBAtAeZDSGGnkfzEFG2m+ZPB89d17h7lbOtwh2yaMh/rMQTgQPHnnT3qM01bkdZWoy7wJME0VJvtFoLrq3t/J2tx7979NTOWb53PiIZAsdgqvKl4HeDu1BRaGLQNO88Yfz+nYNXuHuqavtK3TG+FhWRticBGFFOdG6BZ2uasHBP26Qd2OL7UaG30mB8mTdS4Rpc3dh5g97yb71njuZZHKjP4qAE2DQwgltRopkoFJxA0w7lzX85PvkmV+f6ul6uneLWgexhh7JnXy6ybeYcSYnvMhxil6gQYWmlK3BlbYsryVLgNQMWIOPPA+OXuNqtnqBlm0zR4QQermaDHede4pxswqGkEt94iT4OdejwJq3uSKWevLq25Zehs91wK6VrBp+tpnmTv6vGCelCVgnr9jSXxHEcLFWlDV655cBDs8UGonQ8suPk/DvvCldqUb6T5jfYQcqXNcjrG/iuBHm/D9euxEpAOPbHJMkJ99Carceu3fz0++/o/IcDmdqhyftGpnZNTO2emN45Mf3gxLSenPn+oZN/ur3r2i17ahoPW739II0V9OV2iRn2wrFTG2Z3zK5PyMBcklvjy3CQVAMKP1OhxWrquy/bevBN+uFPPBL49/YpX3LmfhYx8+TEzEMT03cMT9/cffLrOyLvaDy+dnN7qTvCzh66FKi2wBRZ4Zx9g4jbQV9oDjjRIyjR5ktwBpIOfSYC3TyM83I9sqq+7cpNT/2+/8B3D6c8ienHJqb3nJg+eGJm/4mZJ0/MPDox7U9M/2D/8Ad97a/YeHhNXb+jMcppP03IOWZtAobiXOZEfRyTCW3sbaaTJAmqy+JnD0KVFthQ2/qJR6P/2Tf5k+6ZP74vsGprR5kekvk5sv4WGUKn+mG7+ZoWygb7HTjMb/WMcVs87iietOojlc74uq2dr3e2fO3g+HePjn720cj1W45VOUNAkgywQomCceOCbAK9xhO8bPPRjz+W+I/+qZ/2nfvSk9FrNx+qbgzQmVsY811KKsLqJQBLnEScKIqwZ69odwH/aMk2ziEu9XCyQIUWqHQPVrn6qxt74Yctr+9Z0di3vBFf+ysbhyqdwXJXxEElDCxympcsnUB0k5YNn1JqFrmUyJCNCxPIBnZj0inxx+DU273w6yPl7nClK7SsIVhTPyQpIGmgpqFveUPvcucgdCEX2DArCDogK9PxOI6Ji2gLBzFtPvUWMSkOiWXJXHs1hYEjkuBi2uFJlOnRCtdQZWPfssbeamf/MtfgSldwpTO43Dm0zNlf7eyrdPZWuAfLuJBVbLoaX2L0JyECP9UJq4Q6oBTcyRs4uwsJli5i94TKtKFK11BFY7CsMVYKtwwGmu/okuX8JAISHmfflY1TWPGp3sMACSQI+Lohz7DsDpK2a6kyF0cFlrmGqrQoF0KScVIr8g6hwDgaaPdGSj2hUi1W5kYbg9DT5e4hh0ZDCZG28ZUzav3IAhh+dSrCasnAAi0gZyLx3MkI0i9vRKK/ohaloBIpupMcAC5yhRVCy7kSVUIYshOZkOhQPFYuSlbMUzs4IMYRjDZHRL3jZmQus6C4cxBf6MAc/JxOzmEiBtgoi9miSnDFlAPLbYnhP8EdgT8u5JMqISFKV4uhlWDQALEmfMsDEqpEzaEai8yFjgxT1EXppk85PFyVjyLQLm5uqI8piV9AhhIJhSGiSpFC4qlnJd6G6hVRha9qvpe8LYJjNZRh5Iz8+c4EGyfuhlBPUmmhyXJCm4jWSXiIp0BPJnyFrLJuYBC332EQynF6D9/yAhTCowVeGcSIKmLOMEE8kSAAj8NWsDlkuhSHDBUSXiQVYfUSnHfKhEo4p/PINXSoltqqAKhSY7F8b5FM/tRBes6GQ+JXVgu1BARDJb4QKspon19xEbmNQHXJ/D6ofRFNlih8RfMATb5dCAmkBN25rkHtIAITzDyZs7CWjAE7JZhn5viJt6ktG6h+uIcqMpEZsJzsJYLBDLkaAp9sLCf4o2ilwKT5rCRzFh1DErPnmrNKFDrBVKWWcEU9wvv5CG9mcVK0kAJFs13IU0EBdy54WowQUU8gAxdlzQ8uygvuRQWCLIifZKkB24J7UJygp5ghcmMlSVX2yHN2CanH+V54VpbZIDfPKNcu6DFoffmVgIZ15qRfCrwULZVfTIrvRVK8WCrCaqnAIjnkjW0KxWQ2YhBYaNWtokANJFEghHwqKSIi4R7JR5GyyAZ1gqrzWelHBlHET5QHSV/cw25xoS8DbK435ABfkYUqCbaQDygI3Uk6LjwoVlUkQSVyFwJNxrDyJ0r8wBbrhtJL9aRDJ3R4JwtieCjmeLHa0M3CCWCiCWo1LPxj6WRnUeRUUuxBwq/EtLzgE8qSCTcIKZAkfxIWdBOg+0c5yiRbETl0JgGZtI5FQ2cDFiKEuEgNhxOCcqHQRSIopYUrUnlFEwEriABgUWMRWEUqAVLS9aruod+sDAu3Xi9eX0DCi6UirJYMLMBfvQpwUc4oK2obD/ooSGwbsAXmgVjyCJ/F/Yv54AqTCDGeQquQeANaS+PCHHguoIQNBX3BM/BGySVKh5aWnMl1VR/CURKqtHBS5JnyApEWSheUi0zHoCOFl9ATBAqQxBEeOnn4FRApVlL0ikKP1FwsBXNDQeQWcQOtKZqJmmwhqZaqxwkO4BVWWww3fqUcSj6iqKSxiGBATJ5IlwE8fWgp5YniZlaAqgWUoQuFfKSNSDiRiikLSMiqKzSOaAitJFvBji6oOtUQCicVP7gm9adxgLMh+UDI2bMgTfOztuIVKAIuKRVhBWAVyybAL7yjSCaFDzlnC4UoTLxHLrISRDejDFKEYoor+JQk0wPlcWkP5ZVSKz67UEdNdOYwMB0ywQqS8gzgNiqJITmkqcJOkIMIHrPqUGPgNCSPw+80ryiIlVfIo3oTE6ySgAyZiLKhz6ujMvgqckLuyrw2nLMIqTyKI8hUY7lDpFRbWlH0glVZ7AwTy7hQFstF5uS3MEmKEPWJX5GhOIicoLYgG2QzglYhOKwzyIKn6PnhBvEvkbmqFTJUFRa5YnvpGwhTkCHlDVqNyOOd1M1CIm6iLjYB1cBPsDxCTFV/7hkGWqH5XN0uOlsRHF/FP+Z73c63jpXkCe6RxwUh+IrrwFIRVgBWmSy/oX3l/HQQGk4DqsvXT4D0aBXYI8hQ2T03KQwtMKN4ZfFXVXwxMR/5RA2QeFFJHnUJrpMf6pxfeWWBr8UkNOUJoUMFyUxU0ZL5hZVcyOfZiTmgpQs3qwyL5QqNikUgLZ4w4X5VbT54QT2ZflVZTM/IRKVi6eczAZWU/CxkxTpIEuMlVVVX1InqA1PPLl5fyLB4P5MUpGiFi4vgWHyweJs8BVDy+uKzchslXH2VHJiACjia1CNUolxcCRzbfHBSU+We4SKsAKz1d54s5XxnmfDFFhZLpWcAYNFJR9YXVOLl9H8zKVSJ2oZxEK8DwIBKYzxkR/TjDF1yz8kirACs1+06U6oFZDSDHh8VMnEKFU2w04cFqordu88p7OX0fyXRWZSAQKk0GlBEUVZuPMZxKpsnVu7uvXHfZBFWANYXBqeXuTqtBCD7ozlWChXF7l0oZCgwUXrFV55eWNLL6f9UAoDgcggSoGIYNNAgwvzRv/Rn7L7QyoYjX0/JQJccJa6xc5fUHbapfg7qNCi9xaAaaGNoxiBCeQAvp/+TCVqKHXiMk1QnBeCRglPugOMkEy7KvQNXbXzy3rl8EVYA1v6zs2/3dzlcEe6Ij+eVN81uT65ooAvP7rhnl/Ry+r+W+LoDgIFdJxLncmuFhEO6igCPqoaej9/b282JlcWjJJE3v74ntcIZKYNfBo3Hd+pDVyF0jzpgGXVuffasMl5O/+cSw0Z2fMBzZ7ct3W521pdwquBwhZ5Zt6XDG5keMYqowlEyaxp3RM+8Vg9UNEap2dQAqi9t0VVn8QgzXRzceDn9H00AAJEgr14fsejKBY+VeKOl3uFl9aE/vj/UM53NcqZq8SgpmIW0aX7v6eSlDX02Ov9RS7NMf+N2o9LRTFQtdoG8nP5vJukHlrfes8PWO27xj0hPctjhTbxO77srfuYUZ95dYAoLso5saCb33qa2qsYue1OYI7ucVwmnTIJMZveyxvq/nqhi6HnHYRMtvnFOLPBFHU3BmoaOv38yMJLjy0I5A3rhILAAs0nTHMjmb9z0eJnWb2tKlDYlSjTpgIAp5WL+l/33/9OJUZ0nUeKNlGxP0tnS06X+uKU5VuHseK9zVzTHhbUA1TOBxRV3nEN8zjQ7Z3Nv1I8vb+wt10M2Li7g5kQ2X8rGXWyeXdjL6f9OEmDF+UIhBINwvrVkhSuwsqH9nd6DYVmYnpNlDVxysnCUAFRwswCsednK9+CJ6U8+FF1X31/lCdjZ4Z7mm9PUkFOxGNVruljqhV+f9dNiWryOTJDU18V04W3qRN22WOKz0uJPz3r85fRrpuclOIksc424aVSJL+7wJ6vdoeu1wP/X3rXFxnFWYXvt9cZ2bkqaqCWiiEJVRFXuDzyAqlaIlwqeoBK8gAQSIAFpmqiI8kBVxANqS1PHt92d9XoDLaW0KiWIhIc2kNiOYye+xre1vbu+7dpO7LiO49vuzPB958yut07XbI14MOzJ8cx/m9nZ/b+cc/5/zn/+E29HhtZTC1xUomvyuLjBgZUAa8WS9cSQYzgCfR2LyRf63n2o+vz+6kv0CDPibjpaxcVfRcYC3FuL1pzM0SMNI05mZmWYUBKadPknJEaPPGgIo9MwdwHlJTLGFF88um1wuh+X8wvAKpS5XZnf5wtRZRiMaM/pD67NCsBy1Hf4cTqtN46XhMahqflBfLYCb4flxZ0wXyfzhSB+ZBeDJaMjxHVCtm8tlclzjz98oOrylxvbTkeWYutcMQbM6Po7rrjjihaHACxUUTeqfkSLFdueMu2WxZWn2m/e++LFu6q699UM7faOVhgxNz0gwkXBoeLgmLuBXurAR3FwtKQhVgpIBYdLTjN2VJlvvBwP548ylCMaNOKSCP9D0AUKI1VxPycQM6gCqyODMPBEllfrGElw0n+sJDRR0sAwHnRQQS09rug8VMZlwTEueyzwtthtZNJciAF20wl7zO2LlPlHy42RCmOk0je0v/baoZNtHz/5z19dW25fWpNo+8AMQCXrwR346JFUJIXIA14qtoi6JVlENWfB6rKeaR37ku/8A789f+9L7YfrevcGYIF1V/j69viGd3u5dKLcP1DpC1f4B3cZ/aXGoMcY3uON7vZFSn2j8jKbLkcQSJy05awYgIXBJoRZAjijWxXdRxVbMq+hIlCFmXgDlwX5Rp1LxALiPoXxRCBaHJh0NyTKvLHK+uG9/vBu30CBt8X9e7z9OJb7+3cZA2UBcnlgAP2739t3uL7vnpqeI1Wd97108bGXW4KRd0eS1k3BhsoqIeAFGEsRSOA0FRFkup6Ui3upKFW4SdZcteyErEq7atmvJ8zfdC883ZY4fnnyeMvkiabp400zT7YkjoGbp481J462JH7cOn20debopeuPtywfBDj8AJA43YrvpTidcchKXyvCZbqEznriB0w3UTBnSii0oDo5TRItDY27fJCODKTr4qJhaNjRPYGBD9V3PPKnwR81zx2/dP14U/zJ5vjxZueYSfzbbK7yrbPZ5Zuy2eVbZ7PLN2Wzy7fOZpdvymaX58qeIE+daJ58smXyWMvk0Uvxn5Knnmhhyc8uxX/ZNvNi3/Jr8/YlWcLJGIUABkFCo8pBEXBCbJkCJC0iQRWiQvSjIi6zilzCEQBnqxLmdc1OrViMdUm27GWTfBvgJX4ZxQWJWxbDr83LXu1PX4kfNAZdfggnrvTlQnLuAwBgRV1BWWYjbt2ytAFwobs3aqHXocvpPk/RxVk0kVt06mWgfW4MPnqgruvR13uq+uO9a8lZy7zF52E4lwJvl7kXgfagwybS0qdc1J4C35L925KAiTD0msQTECSlYYOTAk+pSHSlBCQRdFFfMmBHErhCGe6F5kCZxEV4z734AcwpYOWDJI9nPTc1/8Vge7k/7Aqoa7KO3WjLqwcpcEOHV5r8QA/HHVJLkVbmn/L4YL2hPS6MFRmc8ig+jSFu+FB1x2erm6oGF9sXV2ckhiDfIVCyMrZKgbfBpE1Fyuk/IIOxokzggYGN1hUkwARllqJD8MBTyiSWHAKwFBaswpWMe4BrkqsSkUBkHK+hfkSad2QoIt6ISZ7Rqfg4XMWb4N4w/J9qnz1c113iH5UVRfTIlmURUG3yOhPWFUxvrnYCA1isouXO8Yi+5oTcoi1fbEQrQ4DUYHld14dPNZ+4fKP9NqQUx7FJxgMB4XmdRy3wNpi0kXJI5AcJOovdrA3SIkQqZJcPBstggH425x+RINUksbF4K/STEzuFwDIlJjlRCahQi6av14n6rI6ktrSTJrG1bq1DMb0zt3xPdYfbLwu5ArrJpSy6atAVpBBOKKFAIs5CksDYEANdasAZZ2U6ENk4VmJE9hpD9/l6vvby1bdvJK+LzYgvxO/kSEhR7QX6T0h+QBy0lzf6GoQfGBkO6liCnKQEHhLSDV0A2GyoRecyko4K2RzV1IjEGAhCAADEXYkh+TCnI/Vy3oEgY8wgKCK2MddvW2bYth/7Q3eFd4RiiVu6c8GWc6TNpGM96ME4zKkSvtGEuKKiZNhjLh+FPOPip7KGyL7aaw8FOr539loothKz7UXR8fro+GD5kukHcRIF3h5v/JTsYOFMKeGgoNBCAINRlhjDS4twEuRItfSKUpHiU65x6nAXlAGQYKecVyrOeC1PbCmWGc+MfAMlDLvniXeGD1d1lhlAD/TdNOVQIwAU5WBQlx0TWFPFsrWkRwI0MpwmJz85BmSwtcbwXm/vkarL3z0XeWtiPra6vigxzqD7nMcmwhXkmgexCHmtyFS/b1YTW2cznCv7vldtymY4V/Z9r9qUzfDWzbbOZvjOZtq7PNzJUq1IcHpccKJGEUrYH8JOc82mSacbhFEqiUyBfLZoSBruSPB+Cl78af/iAxipNsWwkX+dSX3a6PbUj7h05T+XB00yvgqXHIoGZND9cS7z8E14QtPFxoSLC9tjjPFymhuHVASHD1U1fSXQ/NbM8ugqN+VK4tYQu1aSQZnxjcw1eZj3PKVDmrgzm6tcKVc2V7lSntlc5Up5ZnOVK+WZzVWupA3uYD0TQ2gDOUKzlsaSdL6UKpi0HYs2CMZ7VoXWbRzlXtCpPIp8Sqtb/Rwgd439nQS2xiz78deu7KvuLoVhzjXaY84rHZlh5xsbmV53BSbdxlQZHQnRRpy9jKgnEPXU9e+v67n/1MUXIwtDKfMm8WqZMMwlHCO/Gx6AXwyfiaN8MXlGZSejx0xCj9lZUJ7Z7PJNWVCe2ezyTVlQrmx2+aYsKM9sdvmmLGhTVilTmOF0gfQ6OgE/vjLSUq7NFFvOwSE6+hGabKHwS7eSE5gyKd2R0r0YCPDu+lGshHVlWyd75474Bz10rhhznZ5gXHyuOJvSxWQlnKACwmhOAWEcDAZGin8XB848/uiBut4vhHqO/r2/a4XTYLc4zrTWRPdRLnJCjY/ChJwhKCWMLbQz0s5z8unSxzsTetxeNle5HvPM5irXY65shjNZTegxz2yucj1mWLObKFOLvs7CTxZUtJodpcBwqMhpTNImTkPNZ24gZTizOzlxxK5FP/OwYttXbq0++sceDz1tZFYzGOObcIZCYLwDmfmknV5CYQYxJmu9gxF3MHKgpvPhV3p/3TZ+fo4bxzvR98EioCSRfhRJ6FmxJXo4XVGg/ybhJ95AgkNIZv/4SAASImqEAKw8SG/MTqZ+xdWiEvGPA8JZy/75lRsH66/SZYe2lFjohA7lExkgg6wKRAGsYq704G4IlbVd99a0/qJ9+uL88jwNKFhRztRG+nn10Qu0Iyk/YClJL8OGX9MkdRNdIYZN62O1F3b5B0v5fkbmpcQ3QUK4MBwFpxK4ZigmLjRj5fXhu5+78K3X+9pXktMpDeQqN6ROBq7SRhU/rUA7lT4IsKSzoUWdeXtBVcyyv/1aZ2XNVTeMJ5+EnqIfj75R5pyCKxAvwjAwFC82RsqNa0e8V7/6at+fb3Jq6jYQxP2xaEKtO5KK0lAQW0DWzqYPBCz0Nwwsx7QBHm5Y1rN9iQOnWndhfMd587jLIBfDkIIqDOnYcMIdmNzlixzyXnvsL0M1XVPjSbrYrwiIGE5ZzKi0huXAT/MUW46FVaCdR3nbWOxjoMAZmAEEi7Z9NrH4oNHkaRhxNUy75G2MK8AwN3yZI2YWNGCFl5GAv3FmxDs4273KQR+sbo5ArRREE0eukjUt7lQjbhQCLBzwSZIq0E6kD2S8S0cjYRIQ0GU/ONd52H+luCHiYoRI8aYStwVXcNwdiFb6wnfV9Hyqvv3kwEL3cnIe41HutER7n+JJNpxZlek22U0NSpHGFiDrfEaBdjLlrQrTLwtlpE9AvDI89wmjq9zX72rkHqelEsOYI8HTk67G8QO1/Z984cKxM+GhlDltUfdxioOQkikKQghCS+5MUiTpoJBVqEFqo75AO43yBZa8tkG3m9BakC2ja+Z3zk5U1gxyP9/QhCsQlYj7UVdgsMLXdX+g4/vnoi23kzPij+AgiKjiWV47KpLSEkoJt6foAheAteMpT2BZSe6QjqHbWtIyr9v2c/3zd1d1yHZW3A65NBDzGOHd9Z0fDbT+sCX25vh8XIywJZ2bAEAUSGI3CaoUZQAPS52cGF7CWianAu1MygtY6OE1GNdWcs1KLtj2Zdt+0Nu6t3643KBjsasx4fENfqSm6ScXJ87EFyIpQorbVgJVSZrkgihhUYIpmWVlVtGWgZmWAF4bpQXaqZQvsCBMkqkkTKtR2/7mGxcOejsrjMiu+qF9/uF9pzo+E+z6fWI9Ipt1w4Tijt7EBsUTyFFq/ENRKsmZCkEOKliXBhDOynKxlhVoh1LexjsETcpeMm1vbP1IfXuZd6AsMHSX0fl5X9PzXUvjlrNn7ppMR3BaYsNEQhIiCvkN6OgZRQJAGFWrGdMKLH/pY4F2JuVtvMsOfb0Lqw83tu2t7b67uvORV3ue7Ur0rJs3ABGKKdj3RBVf+MklKaRIlFI6oCShLq0GRWBROQqqwLwU5bxcmhVo51K+qhAgmDLtZ/7R98DJv30u1PH8wGzb3Aq3mCektA0xkYO2xoiCSLlA/yOUL7Cgqy5MzH699szzvfGWd1dmZW6T5pN4rwgogCvHUi9QgfIF1lLSenPg5hvzqSGLW/hTOgFSABbfIiuwgCpYWWJLFej/nGz7X/yRTgwdMWx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39804" cy="47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37800"/>
            <a:ext cx="6697662" cy="430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1" hangingPunct="1">
              <a:spcBef>
                <a:spcPct val="0"/>
              </a:spcBef>
              <a:defRPr sz="2800" b="0" kern="0" cap="all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2pPr>
            <a:lvl3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3pPr>
            <a:lvl4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4pPr>
            <a:lvl5pPr eaLnBrk="1" hangingPunct="1">
              <a:spcBef>
                <a:spcPct val="0"/>
              </a:spcBef>
              <a:defRPr sz="2800" b="1">
                <a:solidFill>
                  <a:schemeClr val="bg1"/>
                </a:solidFill>
                <a:latin typeface="Telenor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elenor" pitchFamily="2" charset="0"/>
              </a:defRPr>
            </a:lvl9pPr>
          </a:lstStyle>
          <a:p>
            <a:r>
              <a:rPr lang="sv-SE" dirty="0" smtClean="0"/>
              <a:t>TELEFONI</a:t>
            </a:r>
            <a:endParaRPr lang="sv-SE" dirty="0"/>
          </a:p>
        </p:txBody>
      </p:sp>
      <p:sp>
        <p:nvSpPr>
          <p:cNvPr id="4" name="AutoShape 5" descr="data:image/jpg;base64,%20/9j/4QAYRXhpZgAASUkqAAgAAAAAAAAAAAAAAP/sABFEdWNreQABAAQAAABQAAD/4QMtaHR0cDovL25zLmFkb2JlLmNvbS94YXAvMS4wLwA8P3hwYWNrZXQgYmVnaW49Iu+7vyIgaWQ9Ilc1TTBNcENlaGlIenJlU3pOVGN6a2M5ZCI/PiA8eDp4bXBtZXRhIHhtbG5zOng9ImFkb2JlOm5zOm1ldGEvIiB4OnhtcHRrPSJBZG9iZSBYTVAgQ29yZSA1LjMtYzAxMSA2Ni4xNDU2NjEsIDIwMTIvMDIvMDYtMTQ6NTY6MjcgICAgICAgICI+IDxyZGY6UkRGIHhtbG5zOnJkZj0iaHR0cDovL3d3dy53My5vcmcvMTk5OS8wMi8yMi1yZGYtc3ludGF4LW5zIyI+IDxyZGY6RGVzY3JpcHRpb24gcmRmOmFib3V0PSIiIHhtbG5zOnhtcD0iaHR0cDovL25zLmFkb2JlLmNvbS94YXAvMS4wLyIgeG1sbnM6eG1wTU09Imh0dHA6Ly9ucy5hZG9iZS5jb20veGFwLzEuMC9tbS8iIHhtbG5zOnN0UmVmPSJodHRwOi8vbnMuYWRvYmUuY29tL3hhcC8xLjAvc1R5cGUvUmVzb3VyY2VSZWYjIiB4bXA6Q3JlYXRvclRvb2w9IkFkb2JlIFBob3Rvc2hvcCBDUzYgKE1hY2ludG9zaCkiIHhtcE1NOkluc3RhbmNlSUQ9InhtcC5paWQ6N0E3MzQ3QUE0MjZDMTFFNEFCMzhCQUUxM0YxNzZFN0YiIHhtcE1NOkRvY3VtZW50SUQ9InhtcC5kaWQ6N0E3MzQ3QUI0MjZDMTFFNEFCMzhCQUUxM0YxNzZFN0YiPiA8eG1wTU06RGVyaXZlZEZyb20gc3RSZWY6aW5zdGFuY2VJRD0ieG1wLmlpZDo3QTczNDdBODQyNkMxMUU0QUIzOEJBRTEzRjE3NkU3RiIgc3RSZWY6ZG9jdW1lbnRJRD0ieG1wLmRpZDo3QTczNDdBOTQyNkMxMUU0QUIzOEJBRTEzRjE3NkU3RiIvPiA8L3JkZjpEZXNjcmlwdGlvbj4gPC9yZGY6UkRGPiA8L3g6eG1wbWV0YT4gPD94cGFja2V0IGVuZD0iciI/Pv/uAA5BZG9iZQBkwAAAAAH/2wCEAAICAgICAgICAgIDAgICAwQDAgIDBAUEBAQEBAUGBQUFBQUFBgYHBwgHBwYJCQoKCQkMDAwMDAwMDAwMDAwMDAwBAwMDBQQFCQYGCQ0LCQsNDw4ODg4PDwwMDAwMDw8MDAwMDAwPDAwMDAwMDAwMDAwMDAwMDAwMDAwMDAwMDAwMDP/AABEIAE0BXgMBEQACEQEDEQH/xADFAAACAQUBAQEAAAAAAAAAAAAACQgEBQYHCgMCAQEAAgMBAQEAAAAAAAAAAAAAAAYDBAUCBwEQAAEDAgMDBQgMCgcGBwAAAAIDBAUABgESByITCBEyQhQVIVJicoIjgwkxUZKiM1NzkyS1FhdBYXGyQ9NUlVcYgURkdNQlNcKjNLQmOGOEVXWFJxkRAAIBAwIEAwQHBgYDAAAAAAACAxIEBVITASIyQhQ0FRGRYgYhMUFyI0MkgqKy0jNT8FFxgfHC4mMW/9oADAMBAAIRAxEAPwB/lAFokpaNihZlJP27DrzlJkx36opb1yvspIp5sdoy6I/hr7wRm6ThmVeouJq4Ds4c72q+HZZZZJ+6jJJvFu8GMoq2VCOfEAmKS5iW7UylsllKvsbLVzdJxJVTyic19d9V3Lly3nb7m037JZVu+ZouOqgC7cjSVDdIbvpDXqa4W07EU8wbJXT9UrF/i9cr8akG6vmbDx3aqvvVc1QS4i30KfVyFwn5rDHtDZq5rk06hrjuqQKSeTZquo9YwBMhZ4llQz5BHNiWA5qRMxFFDcOkXaPeFkle1R5WqqNyit39ZprHpvU8+XOOfJmydLLQB7UAFABQAUAFABQAUAFABQAUAFABQAUAFABQAUAFABQAUAFABQAUAFABQAUAFABQAUAFABQAUAFABQAUAFAFiuCeiLXhpS4rgfoxcLCNFXsrIrllSRQQHOoZY+1gOFfY42dqVOHdUWphC2tvERdOs99I3a3duYGBthz1jTWF5uLLdHnSfLiP9aUIRIu9HzXf5/TcVjorOKjubqEPIXjXktenpHR6R6mx2qOm9p342yAc8xE5FuH9XfIeaeIeiWEq88vbPjbXDw8R2tJ/ExI5sftFH26qFkThxU2jhZ+tdwrtgyRl7IpXHG/Kr+aeCPpk83lV6n8t3nG5sk/9fKea/MNts3r/ABcxpO3YWSuq4betKLM+v3PJN41t4HWCyEXo08xVsTypDC8r9plQRPM6RJ3D64xKLg42Mho4MjGHbJMmKfeJIDuh96NeLSSMzVN3Hrsa0LQhcBfIkQAPPPYCuToUXq7xF3Bjr68vaxpXK2sTPAQSJn9DkGyCv04FxDDDMm4WHk8HIBjXpuKw0XHH7U31yc38ogZHIS+obsX5fL/MM+0o1Pt/Vyyoi87exNJB7iaEjGrY+fZPEvh2quXpJl7oeQq8+yFg9pK0T/XwHOxvEvIt1DaVUy4FAGA4am6bd3/7Atvudz/Vmf4PSVP4SfQ3uIt+PUXSHvG07hcKs4C5ombdIhvVWzB6g5UFPNlzkKZljhhUUkUidSgsiv0sZVXJKFAGEu9QbCjnThg/vWBYPmZbt4zcSTVJVEu9UAlMCHH8uFSrbyv9SsRNMmo+2F+WPLPUY6IvGDlJFxm3DBpINllzyjmLKmmZFjyD3caGt5U6lYFmRu4vspLRcK0WkJiRbRcc2y7988VFBEMxZRzKKEI4d326jVWfpO2akxj7ztN/4hW1+9mn62pfCy6G9xxvx6jJ4mYi5xmjIw0k0lo5fNuX7JUF0Dy45SyqJkQ492omVk6jtWqLtXw6CgDHJq5bdtwWxXBPR0CLsiBoUg6SbCqeG0QhiqQ5sa6ijdulTh5FTqKWKvWzp132bCXZDTD/AHZK9RYvm7hXdjyZi3aZkXJhy19aGRetTlZFfpYy2uCUKACgCyTE/B2+361OzDGFa4/1p+4SbJ+6VIcK+8EZuk4ZlXqNera8aKoGaSurNoiYc7DthmX5q2NWeGOueP5TEPjItagjrxoquYJJas2iRnzcO2GY/nLYUccdc8PymDxkWtTYsVNQ061wewkqzmGePcwdsl03CXu0iIarcUZeonVlYvFfDoKACgDDJO/LJhXqkbM3jCREiiIEswfSDZBcRPDMOJJqGJbWFdrDK3SpE0ir9bF1hbhgbiQVdW/NMJxqgpulXMe4ScpAphhgWUiSIsMMe7XPFGXqOlZW6S/V8OzDZO+7KhHpxszeEJESCQCarB9INkFxA+aRJqGJYYFXawyt0qRNIi/WxR/ehpv/ABCtn97M/wBbXXhpdDe4N+PUH3oab/xCtn97M/1tHhpdDe4N+PUH3oab/wAQrZ/ezP8AW0eGl0N7g349Qfehpv8AxCtn97M/1tHhpdDe4N+PUGGp2nBY45dQLbLIGJnjhKtMco8uA8uPne5hylhhR4aXQ3uDfj1C4fWPayrM29saHQjnEMZsAuK/N0WOH0NFTLHsyy/HrJmoQ/8AhB39MPy3a9Vxx+zpMrLz/lCsUZAqbqxf2hhvAjqziwlbr0mfuPo04BXFaQn0XjcRGQQH5RHKp5NLXzNbVolx+yxtYWWh3iGUdu+HSmMBD7jGjUZux7eu9AN89s2S6q8MOf1CR2fcprCJU2fKFzRcPF/cX+AV/mi1rt0l0/8Ac0zwhw4yWoUleThH6LZLAwYGfN7RkvND5SaO8Ktn5suaLRIv7n8CGV8tWtdw8v8Ab/jcZANw+H+SvOh6qNM8Q2sSmmWk9yTbBzubjmw7BtLvuuPRMSX/APLI5lK0MVZ+JuETt6mKmRudm3d06hKqcoogmCQHnAAyZz59ejNOJWwTH4IdalrK1iaWXIuMttap5Y00y5qUykBkxXw+XESRL0VYWfg8Tb190ZqYWXZlo7WHi0hjeFACEOLHSZhphrZPoM4pslAXtgVy2/lRHAQ60WV8gOAh+jcZi8VUa9Gwt+9zarqXlEzJ22zcfeMe4br8b6Wa1WRcxbljEyTn7P3MQ7AdQlCBLMeX4lbdqeTX3LxeJt3X7TjHybM6sdCFecDsYbfV2xlh2dc96TJYDG2xGuJJ5tZcwt0iPLhj7ZcmWpLeFpnVE+0jlk2kqOb2VeL3LKy9yzqKLibuN+4lZdwQARG6eKmqrteDmy16kjbaUJ0qIT871uMW9XrpSyXl7s1ieRyIBG57atFXBIeXeHlVkVwPDu/Fo/0HSv8AMt9xpS3/AGjewdtzPKSv42E01eGrUMVQAwx7MzgeGYf9Rb1kYBv1qGhl/KuIs6ox/ZG3zQU/7rCjQPI4H000uG2yRSAAHrMtyCGGUf8AUXFIGeb9W43Yjy6EuqyDTCgBGfGvqOjqRrO8gUCB3bumQHBMEz2gKRPIrIL7XhZUfRU84KDw1vX3MKOYn3paNJoPSq9/uj1HtDUVg2AAtx+BTAJAImtFuPNPkvmSIvGEK0byLxMTxainbSbMqOdHLJ80k2TSRYuAdsnyIOGblLaBVJQc4EOPhDjXm3HhSPSsV9fAIu8VetrvRHTXtaBBFa8blehD2mm4DE0kVjA1VXaqfTFFNMiy9IsuFaOLsfFS83SpRyF34aLl6hGtwzc1d0orN3fNPLpmHB5lZGVVJ0rm8DNspj4KYiNP0VEKUJyii1b9fMY+TyLSLdE5bImHPAzEa7qch5AF5FqluhctljPmABiVFThyGW2bd91adTTa4rBnnNqzLM8wLND8wtl2906bfBrJl0hIar3CJOlEvMWImeF60H6aC6stNadL7fvpBuDCRdb1lcUUkeJi0kmp7tykJF3cRzbSfgkNef3trxtpuKcRwtLnxEVZuuqpaLBcc/GWrb83cs04waw1vsF5CUcn0G7VMlVT/oEa+xxszcFU5d6FqObi9bnX1HvG5r+nWoFK3fJKv1U1QzEikWwghtfEIiKfk16VAuyiInaI8jbzu79xL3gK1JRsjVV9YDok2kFqe3+hhyCIhMMBI0OT5ZvgoHkBWNn4N6KvuU0sRPRLRqHU0mjQIe43mrRXiXvI1myJn2PCbZAJH/w346d8JJ+kX/XiKWUX8diKPU4/9jbfMjWtuFDaDqcf+xtvmRo3A2g6nH/sbb5kaNwNo/epx/7I2+ZGudwNoro1mx/zz6Gj/ox9Af8A1CPr7u/SG19Bk3Ebdy1/a+6s3Ka3WEPtC4ios8OgzifoKY/7ki8qq2Og2bdEL15LXK5p4RKr5XL7bN1SVjXJA3pEnkkrVfoybbw90XnUvSJ5k6iniSZHR+47iloetB1sXe0fcsTFXDDLb6GnmaMhFHn/AEC45h8oeaVedtE6PQ42LLXzlHczdvdts3Darz4C4Y1wy2+gZD5ovJUy1LbTvbSpKnaxFPEk0To/ca34e4VxZemca3kkerT085VlZ5E9gwPNuEki8VNOtP5hvPE3XJ0ryqZ+FtfDWvP1MbwGYz1iGsLA4vNUPthqUFoMnOeE03RNkeTmnLushvFfRjlR93Thg7bZt6+6QX8nLXLRpInE+ISy1r1FKniDWefRD5hNxyxoyUC8byrBYOcCrBUHQ++Trnr5DhuTnOqi3ZhvcVvwlwNe41nWDZ+28RykKo/nV5rJwpakdFatS+18OiEnHVpmV7aQKXbHNt9P6XrHNo5RIjOOIN1IpYZfaT5FvR1sYO62binj0sZWXgrir0iVFsBXRNIz2VgyZw8LvKdd0V6ToF4ZNScdVNFLKuZ0sK042a9kXPj7OPaMf5hwRfKZd55Vef5K22Lh0HGxn3olcjZ6wjUbsaxLZ0yYOcj6+3/XZcALDN2ZFkCmUh9nKo4JMfJKtL5eg9srTaSlmZvYlGoUs3bvn7pnHRbY3kpKuUmUUzHnLOnSoJIJeUoVNe4LdJ0X6QaeMdK9N7RsFjyKfZ5gCT53+0PD865X9IsRFXnt5dcbiVn4jrbQ7MSoaf42Sy8NWoWP/tn1i2q3hvNoV8r5dhE+enioVaR5vA8WbhtsnH+1y31i4pJzXmnGnFeXUlzWUaJpvXXU1vpDpZd99KYCT6LZ4pwLYsvI4knXIgzS2vbWIc3g1ZsrXxMqoV7qbZiZznaJyuWdw8cm5dLGbh+8PnqqqlvVVT8YizU/1CbQfamdIjSVA0VQ56KoZDDxhKioKB0HAbqh9tdIjsySc76e0vcDE8hFiRnFq4YqxyuObvRzI+ipPzMFE1eoZcVPXFRpJzVjmqLE9ZQWWH0a/HMS3/JhTD8vNzuYeZ6FFaIk1VdMEni3VmCzxulJOc+TI1NcBXLN0cqeamWsw6To2g9K9KY2JYM4KwrawiUUAGPxTj2qokllwy44KYgWflw6XL3aQXuZnbmdhxWCLSVUhpVpnKMnMdIafW46ZvEiScolFtdoC7mOHcSrlbmVe9jpoI3+tSFrD1cmnKSpm/1Dup4gSxkk2S6i3yJEWyln6soWyOzWw3zDLoUylwsWtiVei2hlo6EQ81BWc/mnkfOvxk3gS7oXWION0CBEllSTwHMKY5u5WXd3r3LVv9Zo21slslCG7aqlkXX6wnVEbf0/hNK45xkk9RHPWJoQ5ww0cYmqJfLuN2n4uetvBwVzbukyMvP7Eo1ChxNZUsiQGsqfMAAIi2Bzlsj4NNNRg0ntHy0nDyEbNwjnqcxCvG8nEOxL4J01VBVAvdDXD0ScjnzoOkHSy/o3VHT2z9QIrDdtLnjknRtuX4BfHDKugXhIqiSeP5KQ54Nl2UcYJd1KjDrz4cNEdQrjeXdemncdcNyPkUm7yWcEsKppoDlSHHIqI7I1LFkLiFKEf2KRSWcUrVOpjX8nXDP/AAih/duv19S+qXesj9Pt9AnriXte3rG1zv607QikYG3Ic2IRsU3zbpHesG6quXMZFtKERUz2M7vbozmBdxokrqh58Nlr27fOudgWndsUjP27NrPhkolxm3S26YuFQzZTEtlQRKi+ndLd2QLSNHlRHHE/yc8Mv8Ioj5x1+vpY9Uu9Zv8Ap1voPpPg94a0t9u9I4oMHCPV18MDc7aW8BTLj5/vkxxo9Uu9Yen2+g59JIVFZabcK5965lXzhbPzsyrpUi98VeiqvIJzS85TbsvarqkN0skkRGoCHRDaPxqjdDpWJz8KN/EvasrYDxbO6tVbrsJn6ca8LaS9Ct+dSrnrah0l1DDip60o0ktBlPD9msH6TUPYZTw9uuQMbvzUJGwbLuG7VdtxFNv8qR+Nfq+aapfObVWLO28TKkRxPLspWJ/WJwuos6eLG5eOVjcPHJ89VwqWZUvKIqfRVqLa4HZ8OomJEcqU2ZCisBc5YNupVUGY6YuGx8rI8P2jDxfNvlbMhxUzezyg0AP9mvPcitFw/D4hqtG/CU3lVQnKN20ayDRyweIg5aO0jbvG6m0JpKDlIS8Yca+KBzgat6fOtJNTby06Xz9Xt5//AJCsX6WLdefYq/Mluy8ITp9tbrehRxOng2WdCZvq7tSey71vHSyQcZWl1swuC3kzP+vMRBB4mHyiJJl6OsjOxVokpp4iSl3QjfxUakfeXrpess1cdYhbZW+zFu5CzDuI4iBdUeT4x0ShVdx0WzbqU76TelY2dwJaZfbvWErxfNt9AaWNwegZhsnMvBJJoHs4fAp7xb3FQZi6oio1EuMgrlr0jwKVBlImcbv/AGz6i/8Axf1m0rQxXmFKOT8uwh3eU41ixSPW4F/+2qy/73MfWLilDL+YYZ8Z5dSX9ZpeFAesP1S7Xu61tIo5z9AtNEJ+6QA9knzwTTYpH8mhnU9KFMWEgoXeMHKy1tQQw0csBXVbVWw9PxAzZTskBzxj0Itn9JfF5Sae78qta6n2YnczoIN6VFJGceWnX2L1pC6mTfdQmpsaD0cg5Ugko0Qaug8pHcqe7qjh564qNJcyUFEteo11wnao/dXrhbL9446vbt5f9MXMRnlEReKj1Ncs/wAS6y4eKZ1NkoOM0P0dpBYz7Up0D0njUQr429HJ/VfTGPd2exKVuyw5LtiPhU8fPPWqiRIPEEO+V3ZbxMeliOT8NaWKukgl5+ljOyVs00XJ2iOFnCbVwsze/Q3qJ5HLB2BIOEi6QqpK5VB8oabxbLq1uy4GDdFmwvObYM0dhszaSzxJIA70UklREajaJNB9rfWVg3td2bYvy5M/gTb7/EVxtroO919ZmVta56z2c6ReW7qtc7RRsefqzt6rJNTy9FVq8NZMhqN7OJ+tDpbqVOhx2HC5riWvGmg3BItEY264F4cRdzFDHHFDB2mIKiuhgWYhTXTUFQRLm8zo0rX9n4aWj7Bks7nfSskqRCA4kWOUR5xVSLZzo8RGqP3u6xXleKC2+gUHPYtp952XHEaSSofLKbxbyqc7KDZiRBSu5t2VmJC8AemLe9tRrsvSZadYgrKiFYpET5qr6bSNJUfRtN5h6WqWZnoRV1F3FQVtWRA1Csl1pjf156eP8+9s+VVj2yx7G9ZfCs1fSN1EyrSgl3kRzOli2WdBiXq59UxE7w0akXHLkxO57RE/wAqQpSCA+3lU3avlnWLmrfplNXET/lDWawTcCgDn24xVMnEzqn8rF/Vjem7G+XQVr/8ArsfHB8pm4l9LB/tEj9Vu67yXl3DH/wBdToMpOGkKAOabVC0lLQ1O1IthUNqEueTSD5JVya6B/MqDXp9nPXEj/CefXUVErp8RgnUj/FVusrGOuGpk6WLw6+VFgzDT+4FrIvCEuMc+4bH1eVAOmzX2Vx/2vJqnfWfibd0Jba62ZUcYcMl3p50j2wMOaYlzSrzz6R1KxOUKj6QIncSF4KS0hD2W1P6HCB2nMAHTeLjlQEvk09ryqafl6z5Hl1C/l7nn2iMZNyLZEM5nzArfoMtZSpTi90O9V21fzKk2DjfPF03UFq5JIM7jIe5Dvyy7I0LEDTnTnpZbhWfprp9ayqe5Xt624yOcJ4dFRu1TTU98NeX3cu5K7fEPVutEaqbDqElCgBXnrF9MN9FWhrJGt+VWFWG3brMf2J4eZkuXyTjzfpa3cLcdURi5aD6N0WVZ14ztg3TC3pazvqNwW+ssrHOzDOAkqgaB5w6Q7tQq3ZYkdKHMiKWh60MXJZNq3MlTPIiBmsse0Z9IiLwqnIx/fCDpWppVolbjKRbbi57s/wCo7qwLng6fCJJoF/d0BTS8mkvJXG/L7RpsYNmL2EpapFwiTxwlk4ZNRi9rsv6zaVoYnzClHIeXcQvvgpuFge9wKln4aLJL+2TP1m5pRyvmGGfGeXUkxd10RNlWvcF3zjjBrD21HOJOTWLootkiVP8Ap5BqjFHW1CluR6FqOaS7Lxk77um472nT5Ja75JxKv0/id+XmkPFQTyp+TTxFFtpQgntLW9ZK3gx1P0c0huS8r21PuI4mbctEYe1mYMXTzI1ULfvF8zdJTLmIU0/JrPycEsyoiF3HzxQs7sbm4uuIDh51v0twjrUu9VxfFsyLeVtZFWJfJb7HHzDptvVURFPeN1C53SEaq4+zuLabnTlLV9cxTRcnULEWWTVTNIjyZwy5w2DDwhreMY6GuFbVnHWLRS1LmeL7+4o0Dg7ux6XaTDAUlVMflhyreXSZkLfZlZBqsZ96Ko2FqTrDprpEzi3+pN3s7QZzTgmsS4e58q6qYbwgHdiXdwGoYYXm6OHtJpJ0i6iOM/xP8EtyuUVLium07mdOFEm4LPoRZ4WZUhTDlUUZllw/LjVxLG9Tp4MVHvLV+o38WgmiChZj0is/Evb7GZfqqreMm1sWfCxaS1y3DpoNKxryOfaTWqDR2kQLqN4xu2VEfwkC6IAomXhCWFfVvrhe9jlrOLSc4jp01bvpJuyc9cZs37tuwec/fN0lzSSVzeEmIlTqKY131YrjrENrUOblEJiH2fazM1aXs71obeG7yRvG3q791Ohs2lHO+r3Tfx/Zi28RIcFQxeAXXHI4Y/EtRUPDwstUcbb70v3S5kJ9mL7wgdN8ikmCSWwkiGQA8AabxYGscKXE3w26J6Owlr3DeyrW8JVw5mrzBGKfriD92XwG9SbkJbhEU0/JpfyNncXMtdHKbNjeQQxUM/MRf4zNTdH9UtQbe1A0puQ5l1JRXZl5syYumRiqzLOxdZnIJ5syahJll70KvYuKWFKHKeQnimatSPOmmqjzSnUOz9SGBmZWlJA6ftw/rEcr5p8h6RuReVkq3cRb6OhUgn2XrOnSIlWE5Fx03EuQexcs2RexzxPugsguAqJKD+IhLlpJbhSOStUXavh9OdLjTkhQ4o9WUs/MWjPqxpTdjfLoKWQb9Q58cGEoK/FHpGln57mU+rHdGS8u4Y9v1CnRhSiNoUAKZ46dIsWF8xepzBEwjbxbJRk6sHNCTZDyNyP5Zvs+iptwF1XFtdyipm7eiTd1EBloV0l+hzj34UwVMY/IYw8Y5XR5w5+3RuklJ49TEh5ldLKcspIG09WI2Gt2KiZxm/eP40Or9ZbgJCbcfgsxEY7WXZpcvMQ80rulNLG5bZVIYkR6qjKkdarbDmwkwsXQDIlt+/qH/wCfuNSkvrkWhiNj6PkpmSkpaUP6bKuTdvD8JUub5PNpzgiRERO1RUlnd2d+5gTiRb7CQbXTPp1ZWgrM54rR5bAYh49dUgrG9OGXSdTVHWm0odw230BbiwXLdZHtDi2YKCaCRfLuN2Pi56zc1c+DtXfublU0MXH4m6Ve1eZjoGry09ECgAoAwTUWxorUuxrssOawzRd0xy8c5LpJbwPNqjydJM8qg/kruGTaesjljrWk5iZttJ2tNztrXEPV5+1pJxETSWHRcs1TSV8ksuYfBp6R60rQTm5ORzd/Cvp199GuVoWq4S6xbkIf2lvLph1COICFA/7w4JNPxc9Ur+fZidixZR7sqqdIVJ42hQBDzjycdV4V9S1u87J+tGtaGK8wpRyfl2Oe8plPv6bRSrOgLgAcC64WrDcD7BvJn6zcUpZXzDDVivLqaM9ZdrKFr2Va2jkc7ySWoTnCTuIALbCGjVRIQLDk9hw6yj7PNTOrOFgrfd0lbM3NCUahMfbwmQJBiayqxgiiiO2ZmRZRER74iplF/dJcjwTcWhiJBpYiGbaxzTkSJ/8AMVn+p2+su+n3Gg+f5JeLf+FaP7/if8RR6nb6w8BdaSMd8RN1ab3ZN2Ne8OcDdVvGkExFGYq5N+kC6RCqkZJqCSagkJDVyKVHStCpLXC9D9RN31cetw2rrHJaYyrjcweqrbPF5uURCdjkiNPkzftLXBQfGSCszMQVxV6TRxFz+LTqGW8aujkxrLodMRlrM+v3pabtG4rSYBlzu12YmKzMSL2CcN1FAHwstYuPudmb2t0mzkIOM0XL1HOAU4oRLN1UTRVRM27tm4DIqiqOwqkqkW0JD0hKnAUHY2JG6/a0QzFtFw2rV5xUWwDdM2DebeAkkkPNER3vNqJraJ+xTtbyXWx4y2vWtE9HuYmb1avOVi34bp5Gu5x4SSwH0VR3u0NC20Sdig15K/exrVScJBHMqYIpB5AhUxBuj+fV0aR3Lp1o7L3NeUctDTup8sEw3hHQYpOG8Y3QFBjv0i7qZqbauXoiQ4Uq5a5SaXl7RsxcDQxc/cLn9YRrStqJr6+tGJc4LWxo+icE3AC2Dl3GRWTV9HlTb+jOtXEwURV6jIzFzXLRpImWDZl+arXWwsawIjCfuqVScLso7FZJuG7bDvF1CXcGKYiOHfFWjLKkKVuZ0EUsz0ISN/kP4wv4Xtv3/E/4iqfqdvrLnp11pKJ5wM8XjJq5euNMANu0RJwsCU3GKq5UxzFlSFxmIvBGj1O31nPpl1pIiJvFF0wVFXOJ7YVpmdUPu9WlrAV8aMu9NZZ3v7g0hcAxa4mW2rBvM6scXoeRRv6IaVMvBRLXqG3D3NcVOkZLWSa5zM8dGb+bXWLb5POxH1S0pxxvl0EnKeac+eBvN/Nnoz/eZb6pd0ZLy7hi/NIdNFJw7BQBg9/WNCajWnNWhcCWeOmEsQwWD4VBUdpJdPH8BpqchDUttO9vLWhBcwJMtDCZL403n9Prlf2tcTYBfMNts8APMPmxfBuUPBL3pbFPlreJOlaCTPA8L0OYE8gRXH4HbDmZ6tVEJYyt9HptgrrkOqz7GBTHmNg9xRURMVIw5d5sV1ukYFD+BUu6RnipE5eht95UqyHNJ4IW49eu2jGPYqyMlIrC1jo5AMyrhdXZTSTHviqTjNwj4VufKOxBzfDVoe30Wsgmz/BFxedyqA+u9+ntAKojkSaJFh+jbhs4d8Wc+lXnWZyvj5uT+mvSPeIxvg4vjbqJJVjmsFABQAUAQk1b4DdENYtQJrUi5nNzRc/cIN+1UoSRSZtVVWqQoAvuybqecJMRwIs3Rq/BkpoUoQz58bFM9TmwdAOFbS/hwXul1YJzD99d3VU5SRnXYPFwSZZt0iiQJJZU8yhEWHfVFc3r3PWS21klv0EmqqlsKANYavaV2vrXYE3pteRPhty4er4v+zXHVXP0VdJynkVyll84kNSQTNC1akU0CyrSxDf/APMDhk7+8/38p+rq/wCsXBn+kW5MLRzSW1ND7DidOLKxffZ2EVdKs+0V+suMzxc3KudXKPLtqY8lUJ53matzQggWFaVI/axcDGj+ut/yOpF9Tt4FOPm7ViDWPlU27Nu2ZjlTSQSxbniI5iMi2ucRY1bgyUsC0IVLnGxXDVOYhaXq3uHmzbtti7mDm7JJ9a0q3mGLCTlUnDNVwzPBVHfpdVHeCKgiWXNXUuUmdKOJFHiLdGrGC1nGqFAEONcOCPRjX29Av+8juCOuLs1vFuTg5AWiThJsZmka4EgtmMd5iObvau22QlgWlSjc4+K4apzW0H6tTQK2p2CuWFuO/mE1bci0lYh8M2lmScs1RVSL/hO+Gpny8zpRy+wgjxMSNUtQxCsw1SMerHCFw/a0SK05elgNguVxhlcXVDrKxcgt8us1JPfekzVbt76WDoYpz2UU3WpH1T1XnDaZcoSN8o4d6E2HJ75qVWfWp/hKfo0HxHyHqu+G0SzHI3yth3pzYcnvWo1161cfCffRoPiN56Z8FnDfpTINJu3dOm0jcTEs7S4Z9VaWdJH36WLw1E0i8JMRqtPkbibrYswY+CHoUlMoBGkYAZJEY5RVHnD+PaqkXhc6/qw+Hd25dPXs9frt6+XWdPni02kSqy65koqqRdU5xEWatb1qX4TIfDQPqN06D8G2kPDvdUxeVjKTr2bl4zsg3M6+B5gg2xVFdTBDKknl3hJhm8Wq1zkJblaXLNtj4rdqkJbVSLwUALtmvVncOUzNTU4bm744pt+6klo9jKpJNEDdKkuSSCZNSyJiRbI5q1EzVwi9plviLd2qNm6I8FulfD9ey99WBNXZ2k7jVYqQYSUkm6ZuGypgp5xPBunjmAwzDtVFdZGW5Wl6Sa2x8Vs1SExaoF4hPqhwF6FavX7cOpF2nc2FxXMTc5LFhLG2Q5W7cGwbtLIWXzaY1owZWaBKEM+fGxTPU586YcBOhOkd/W7qRaRXNjcVsm4VjsX8sblDM4bm2PeJZBzebUKifKzTJQ4QY2KF6kJtVnGgFABQBq/UvS22NUoXsudS3D5nmOHmkMMOss1Tw5wY9IS6QFslVm0vHtnrQqXlmlylDi2L+0auvTtySc8z6xGGeVpcTUCJmqPh/El4JU2Wt+lz0ChdWctt19JrZSBHvKuVlYp+w8vQrqo5PvscR6J13WB4FDl7Ao5K6VjgutvafT93SYQ9tRC01Inz0UuYkPfLqnspj41dS3SQpW70hHE0zURJUMY0P4doXSz/AKimCRnr6cpEHaYjyN49I+eizEvYzdJTHaLwR7lJ+WzL3nKvLGN2NxC23O/NISfrFNoKACgAoAKACgAoAKACgAoAKACgAoAKACgAoAKACgAoAKACgAoAKACgAoAKACgAoAKACgAoAKACgAoAKACgAoAtz/qXU3Ham57P3Zdc6zl3W75NreZ9nL+Wvq1dpw9NPMQc1Bw4cydq4Qqkii+2t8pbACozwLN3dlyQN8fRlTJaeO7v3hVu/T+2r9k0m7b2hgf+XTEion/bI1sGP+6fFWujN38OHv4fymU6r2N+7/5FMm3tfEvpMs7THp7iOTM/fvRqTjuEVK/58fdx/mNgWqnoMm8Rwuh3dLtPPz3DdFuy9IMeuurl/pqlNxv6Pw+C/wC3/Bdh8FV+Luf4+4Twsf7Ddio/d/2X2D0OysmTN+HeZe7m8bu0qXXiK+O91DhabFH4VNJnNVy0FABQAUAFABQAUAFABQAUAFABQAUAFABQAUAFABQAUAFABQAUAFABQAUAFABQAUAFABQAUAFABQAUAFAB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4">
            <a:hlinkClick r:id="rId2" action="ppaction://hlinksldjump"/>
          </p:cNvPr>
          <p:cNvSpPr/>
          <p:nvPr/>
        </p:nvSpPr>
        <p:spPr bwMode="auto">
          <a:xfrm>
            <a:off x="7236296" y="44624"/>
            <a:ext cx="1728192" cy="936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763688" y="4030762"/>
            <a:ext cx="536057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Den telefonileverantör du väljer skickar en telefonibox </a:t>
            </a:r>
            <a:b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 du kopplar in mellan din telefon och bredbandsuttaget.</a:t>
            </a:r>
            <a:b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 kan behålla ditt gamla telefonnummer (portering)</a:t>
            </a:r>
            <a:b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 kan behålla dina befintliga telefoner</a:t>
            </a:r>
            <a:b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4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sv-SE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 </a:t>
            </a:r>
            <a:r>
              <a:rPr lang="sv-SE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slipper den dyra abonnemangsavgiften</a:t>
            </a:r>
          </a:p>
          <a:p>
            <a:pPr marL="285750" indent="-285750">
              <a:buBlip>
                <a:blip r:embed="rId3"/>
              </a:buBlip>
            </a:pPr>
            <a:endParaRPr lang="sv-SE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C:\Users\pp860802\AppData\Local\Microsoft\Windows\Temporary Internet Files\Content.IE5\PHFQD7PS\20081117213328Gigaset_C380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54" y="2514136"/>
            <a:ext cx="890988" cy="9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p860802\AppData\Local\Microsoft\Windows\Temporary Internet Files\Content.IE5\PHFQD7PS\Asus-Transformer-Book-TX-3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35" y="2514136"/>
            <a:ext cx="906927" cy="90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5097685" y="267521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+</a:t>
            </a:r>
            <a:endParaRPr lang="sv-SE" sz="3200" dirty="0"/>
          </a:p>
        </p:txBody>
      </p:sp>
      <p:pic>
        <p:nvPicPr>
          <p:cNvPr id="11" name="Picture 2" descr="C:\Users\pp860802\AppData\Local\Microsoft\Windows\Temporary Internet Files\Content.IE5\PHFQD7PS\20081117213328Gigaset_C380_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62" y="2498386"/>
            <a:ext cx="864096" cy="9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3009607" y="1683429"/>
            <a:ext cx="300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Två typer av </a:t>
            </a:r>
            <a:r>
              <a:rPr lang="sv-S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fast telefoni</a:t>
            </a:r>
            <a:endParaRPr lang="sv-S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4110775" y="2434112"/>
            <a:ext cx="2448272" cy="1066976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med rundade hörn 13"/>
          <p:cNvSpPr/>
          <p:nvPr/>
        </p:nvSpPr>
        <p:spPr bwMode="auto">
          <a:xfrm>
            <a:off x="2655062" y="2423199"/>
            <a:ext cx="968762" cy="1066976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 rot="20533754">
            <a:off x="3904554" y="2329109"/>
            <a:ext cx="1352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00B050"/>
                </a:solidFill>
              </a:rPr>
              <a:t>VANLIGAST</a:t>
            </a:r>
            <a:endParaRPr lang="sv-SE" sz="1600" b="1" dirty="0">
              <a:solidFill>
                <a:srgbClr val="00B05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 rot="20967423">
            <a:off x="5247433" y="6015471"/>
            <a:ext cx="2420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rgbClr val="FF0000"/>
                </a:solidFill>
                <a:latin typeface="+mn-lt"/>
              </a:rPr>
              <a:t>Telia Bas: 165 kr/mån. = </a:t>
            </a:r>
            <a:r>
              <a:rPr lang="sv-SE" sz="1100" b="1" dirty="0" smtClean="0">
                <a:solidFill>
                  <a:srgbClr val="FF0000"/>
                </a:solidFill>
                <a:latin typeface="+mn-lt"/>
              </a:rPr>
              <a:t>1980 kr/år</a:t>
            </a:r>
            <a:endParaRPr lang="sv-SE" sz="11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18" descr="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22" y="3359017"/>
            <a:ext cx="367241" cy="26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17" y="3394190"/>
            <a:ext cx="297035" cy="2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27" y="3398304"/>
            <a:ext cx="208204" cy="2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8" y="3386517"/>
            <a:ext cx="489249" cy="2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9" y="3421119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33" y="3417438"/>
            <a:ext cx="381001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PEN UNIVERSE_TEMPLATE">
  <a:themeElements>
    <a:clrScheme name="Landscape2009_10-21_2 1">
      <a:dk1>
        <a:srgbClr val="404040"/>
      </a:dk1>
      <a:lt1>
        <a:srgbClr val="FFFFFF"/>
      </a:lt1>
      <a:dk2>
        <a:srgbClr val="00547A"/>
      </a:dk2>
      <a:lt2>
        <a:srgbClr val="00233C"/>
      </a:lt2>
      <a:accent1>
        <a:srgbClr val="007BAF"/>
      </a:accent1>
      <a:accent2>
        <a:srgbClr val="00B1E6"/>
      </a:accent2>
      <a:accent3>
        <a:srgbClr val="FFFFFF"/>
      </a:accent3>
      <a:accent4>
        <a:srgbClr val="353535"/>
      </a:accent4>
      <a:accent5>
        <a:srgbClr val="AABFD4"/>
      </a:accent5>
      <a:accent6>
        <a:srgbClr val="00A0D0"/>
      </a:accent6>
      <a:hlink>
        <a:srgbClr val="70CBEE"/>
      </a:hlink>
      <a:folHlink>
        <a:srgbClr val="A2DAF3"/>
      </a:folHlink>
    </a:clrScheme>
    <a:fontScheme name="Landscape2009_10-21_2">
      <a:majorFont>
        <a:latin typeface="Telenor"/>
        <a:ea typeface=""/>
        <a:cs typeface=""/>
      </a:majorFont>
      <a:minorFont>
        <a:latin typeface="Tele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_10-21_2 1">
        <a:dk1>
          <a:srgbClr val="404040"/>
        </a:dk1>
        <a:lt1>
          <a:srgbClr val="FFFFFF"/>
        </a:lt1>
        <a:dk2>
          <a:srgbClr val="00547A"/>
        </a:dk2>
        <a:lt2>
          <a:srgbClr val="00233C"/>
        </a:lt2>
        <a:accent1>
          <a:srgbClr val="007BAF"/>
        </a:accent1>
        <a:accent2>
          <a:srgbClr val="00B1E6"/>
        </a:accent2>
        <a:accent3>
          <a:srgbClr val="FFFFFF"/>
        </a:accent3>
        <a:accent4>
          <a:srgbClr val="353535"/>
        </a:accent4>
        <a:accent5>
          <a:srgbClr val="AABFD4"/>
        </a:accent5>
        <a:accent6>
          <a:srgbClr val="00A0D0"/>
        </a:accent6>
        <a:hlink>
          <a:srgbClr val="70CBEE"/>
        </a:hlink>
        <a:folHlink>
          <a:srgbClr val="A2DA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 UNIVERSE_TEMPLATE</Template>
  <TotalTime>28070</TotalTime>
  <Words>273</Words>
  <Application>Microsoft Office PowerPoint</Application>
  <PresentationFormat>Bildspel på skärmen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OPEN UNIVERSE_TEMPLATE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Telenor Sverige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Janina Andersson</dc:creator>
  <cp:lastModifiedBy>Pagil Paul (Open Universe)</cp:lastModifiedBy>
  <cp:revision>758</cp:revision>
  <cp:lastPrinted>2017-03-16T09:06:31Z</cp:lastPrinted>
  <dcterms:created xsi:type="dcterms:W3CDTF">2012-01-25T13:55:48Z</dcterms:created>
  <dcterms:modified xsi:type="dcterms:W3CDTF">2017-05-02T09:39:14Z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OHLogoNew2004</vt:lpwstr>
  </property>
  <property fmtid="{D5CDD505-2E9C-101B-9397-08002B2CF9AE}" pid="3" name="TemplateName">
    <vt:lpwstr>CXC 172 2019/3</vt:lpwstr>
  </property>
  <property fmtid="{D5CDD505-2E9C-101B-9397-08002B2CF9AE}" pid="4" name="TemplateVersion">
    <vt:lpwstr>R1A</vt:lpwstr>
  </property>
  <property fmtid="{D5CDD505-2E9C-101B-9397-08002B2CF9AE}" pid="5" name="White">
    <vt:bool>true</vt:bool>
  </property>
  <property fmtid="{D5CDD505-2E9C-101B-9397-08002B2CF9AE}" pid="6" name="Pages">
    <vt:bool>false</vt:bool>
  </property>
  <property fmtid="{D5CDD505-2E9C-101B-9397-08002B2CF9AE}" pid="7" name="TemplateInfo">
    <vt:lpwstr>Prerelease</vt:lpwstr>
  </property>
  <property fmtid="{D5CDD505-2E9C-101B-9397-08002B2CF9AE}" pid="8" name="Title">
    <vt:lpwstr> </vt:lpwstr>
  </property>
  <property fmtid="{D5CDD505-2E9C-101B-9397-08002B2CF9AE}" pid="9" name="Prepared">
    <vt:lpwstr> </vt:lpwstr>
  </property>
  <property fmtid="{D5CDD505-2E9C-101B-9397-08002B2CF9AE}" pid="10" name="Keyword">
    <vt:lpwstr> </vt:lpwstr>
  </property>
  <property fmtid="{D5CDD505-2E9C-101B-9397-08002B2CF9AE}" pid="11" name="SecurityClass">
    <vt:lpwstr> </vt:lpwstr>
  </property>
  <property fmtid="{D5CDD505-2E9C-101B-9397-08002B2CF9AE}" pid="12" name="Reference">
    <vt:lpwstr> </vt:lpwstr>
  </property>
  <property fmtid="{D5CDD505-2E9C-101B-9397-08002B2CF9AE}" pid="13" name="DocName">
    <vt:lpwstr> </vt:lpwstr>
  </property>
  <property fmtid="{D5CDD505-2E9C-101B-9397-08002B2CF9AE}" pid="14" name="Checked">
    <vt:lpwstr> </vt:lpwstr>
  </property>
  <property fmtid="{D5CDD505-2E9C-101B-9397-08002B2CF9AE}" pid="15" name="Revision">
    <vt:lpwstr> </vt:lpwstr>
  </property>
  <property fmtid="{D5CDD505-2E9C-101B-9397-08002B2CF9AE}" pid="16" name="DocNo">
    <vt:lpwstr> </vt:lpwstr>
  </property>
  <property fmtid="{D5CDD505-2E9C-101B-9397-08002B2CF9AE}" pid="17" name="ApprovedBy">
    <vt:lpwstr> </vt:lpwstr>
  </property>
  <property fmtid="{D5CDD505-2E9C-101B-9397-08002B2CF9AE}" pid="18" name="Date">
    <vt:lpwstr> </vt:lpwstr>
  </property>
</Properties>
</file>